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 id="2147483673" r:id="rId2"/>
    <p:sldMasterId id="2147483692" r:id="rId3"/>
    <p:sldMasterId id="2147483701" r:id="rId4"/>
    <p:sldMasterId id="2147483716" r:id="rId5"/>
  </p:sldMasterIdLst>
  <p:notesMasterIdLst>
    <p:notesMasterId r:id="rId20"/>
  </p:notesMasterIdLst>
  <p:sldIdLst>
    <p:sldId id="256" r:id="rId6"/>
    <p:sldId id="562" r:id="rId7"/>
    <p:sldId id="257" r:id="rId8"/>
    <p:sldId id="272" r:id="rId9"/>
    <p:sldId id="263" r:id="rId10"/>
    <p:sldId id="564" r:id="rId11"/>
    <p:sldId id="264" r:id="rId12"/>
    <p:sldId id="271" r:id="rId13"/>
    <p:sldId id="275" r:id="rId14"/>
    <p:sldId id="565" r:id="rId15"/>
    <p:sldId id="274" r:id="rId16"/>
    <p:sldId id="273" r:id="rId17"/>
    <p:sldId id="563" r:id="rId18"/>
    <p:sldId id="410"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ntegreon" initials="IMS" lastIdx="16" clrIdx="0">
    <p:extLst>
      <p:ext uri="{19B8F6BF-5375-455C-9EA6-DF929625EA0E}">
        <p15:presenceInfo xmlns:p15="http://schemas.microsoft.com/office/powerpoint/2012/main" userId="Integreo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22" autoAdjust="0"/>
  </p:normalViewPr>
  <p:slideViewPr>
    <p:cSldViewPr snapToGrid="0">
      <p:cViewPr varScale="1">
        <p:scale>
          <a:sx n="69" d="100"/>
          <a:sy n="69" d="100"/>
        </p:scale>
        <p:origin x="9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slideMaster" Target="slideMasters/slideMaster3.xml"/><Relationship Id="rId21"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A0EF28-26FF-408A-A141-317C4197F686}" type="datetimeFigureOut">
              <a:rPr lang="en-US" smtClean="0"/>
              <a:t>8/23/2023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B99375-AE5B-4F3D-A7F2-019FEB78BC19}" type="slidenum">
              <a:rPr lang="en-US" smtClean="0"/>
              <a:t>‹#›</a:t>
            </a:fld>
            <a:endParaRPr lang="en-US"/>
          </a:p>
        </p:txBody>
      </p:sp>
    </p:spTree>
    <p:extLst>
      <p:ext uri="{BB962C8B-B14F-4D97-AF65-F5344CB8AC3E}">
        <p14:creationId xmlns:p14="http://schemas.microsoft.com/office/powerpoint/2010/main" val="1459561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0"/>
        <p:cNvGrpSpPr/>
        <p:nvPr/>
      </p:nvGrpSpPr>
      <p:grpSpPr>
        <a:xfrm>
          <a:off x="0" y="0"/>
          <a:ext cx="0" cy="0"/>
          <a:chOff x="0" y="0"/>
          <a:chExt cx="0" cy="0"/>
        </a:xfrm>
      </p:grpSpPr>
      <p:sp>
        <p:nvSpPr>
          <p:cNvPr id="2841" name="Google Shape;2841;g5f394ff83e_0_332:notes"/>
          <p:cNvSpPr txBox="1">
            <a:spLocks noGrp="1"/>
          </p:cNvSpPr>
          <p:nvPr>
            <p:ph type="body" idx="1"/>
          </p:nvPr>
        </p:nvSpPr>
        <p:spPr>
          <a:xfrm>
            <a:off x="731520" y="4560570"/>
            <a:ext cx="5852160" cy="4320540"/>
          </a:xfrm>
          <a:prstGeom prst="rect">
            <a:avLst/>
          </a:prstGeom>
        </p:spPr>
        <p:txBody>
          <a:bodyPr spcFirstLastPara="1" wrap="square" lIns="96645" tIns="48309" rIns="96645" bIns="48309" anchor="t" anchorCtr="0">
            <a:noAutofit/>
          </a:bodyPr>
          <a:lstStyle/>
          <a:p>
            <a:endParaRPr dirty="0"/>
          </a:p>
        </p:txBody>
      </p:sp>
      <p:sp>
        <p:nvSpPr>
          <p:cNvPr id="2842" name="Google Shape;2842;g5f394ff83e_0_332:notes"/>
          <p:cNvSpPr>
            <a:spLocks noGrp="1" noRot="1" noChangeAspect="1"/>
          </p:cNvSpPr>
          <p:nvPr>
            <p:ph type="sldImg" idx="2"/>
          </p:nvPr>
        </p:nvSpPr>
        <p:spPr>
          <a:xfrm>
            <a:off x="455613" y="720725"/>
            <a:ext cx="6402387" cy="36004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207894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31" name="Text Placeholder 2"/>
          <p:cNvSpPr>
            <a:spLocks noGrp="1"/>
          </p:cNvSpPr>
          <p:nvPr>
            <p:ph type="body" idx="18" hasCustomPrompt="1"/>
          </p:nvPr>
        </p:nvSpPr>
        <p:spPr>
          <a:xfrm>
            <a:off x="1531047" y="3703321"/>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7" name="Rectangle 6"/>
          <p:cNvSpPr/>
          <p:nvPr userDrawn="1"/>
        </p:nvSpPr>
        <p:spPr>
          <a:xfrm>
            <a:off x="0" y="1247912"/>
            <a:ext cx="12192000" cy="1847088"/>
          </a:xfrm>
          <a:prstGeom prst="rect">
            <a:avLst/>
          </a:prstGeom>
          <a:solidFill>
            <a:srgbClr val="011E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1555432" y="1237752"/>
            <a:ext cx="9102519" cy="1033176"/>
          </a:xfrm>
        </p:spPr>
        <p:txBody>
          <a:bodyPr anchor="b" anchorCtr="0">
            <a:noAutofit/>
          </a:bodyPr>
          <a:lstStyle>
            <a:lvl1pPr algn="l">
              <a:defRPr sz="3200" b="1" spc="50" baseline="0">
                <a:solidFill>
                  <a:schemeClr val="bg1"/>
                </a:solidFill>
                <a:latin typeface="Arial" panose="020B0604020202020204" pitchFamily="34" charset="0"/>
                <a:cs typeface="Arial" panose="020B0604020202020204" pitchFamily="34" charset="0"/>
              </a:defRPr>
            </a:lvl1pPr>
          </a:lstStyle>
          <a:p>
            <a:r>
              <a:rPr lang="en-US" dirty="0"/>
              <a:t>Heading</a:t>
            </a:r>
          </a:p>
        </p:txBody>
      </p:sp>
      <p:sp>
        <p:nvSpPr>
          <p:cNvPr id="3" name="Subtitle 2"/>
          <p:cNvSpPr>
            <a:spLocks noGrp="1"/>
          </p:cNvSpPr>
          <p:nvPr>
            <p:ph type="subTitle" idx="1" hasCustomPrompt="1"/>
          </p:nvPr>
        </p:nvSpPr>
        <p:spPr>
          <a:xfrm>
            <a:off x="1555431" y="2472038"/>
            <a:ext cx="9102519" cy="617395"/>
          </a:xfrm>
        </p:spPr>
        <p:txBody>
          <a:bodyPr>
            <a:noAutofit/>
          </a:bodyPr>
          <a:lstStyle>
            <a:lvl1pPr marL="0" indent="0" algn="l">
              <a:spcBef>
                <a:spcPts val="0"/>
              </a:spcBef>
              <a:buNone/>
              <a:defRPr sz="2000" b="1" spc="50" baseline="0">
                <a:solidFill>
                  <a:srgbClr val="00ACB6"/>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Subheading </a:t>
            </a:r>
          </a:p>
          <a:p>
            <a:endParaRPr lang="en-US" dirty="0"/>
          </a:p>
        </p:txBody>
      </p:sp>
      <p:sp>
        <p:nvSpPr>
          <p:cNvPr id="18" name="Text Placeholder 2"/>
          <p:cNvSpPr>
            <a:spLocks noGrp="1"/>
          </p:cNvSpPr>
          <p:nvPr>
            <p:ph type="body" idx="22" hasCustomPrompt="1"/>
          </p:nvPr>
        </p:nvSpPr>
        <p:spPr>
          <a:xfrm>
            <a:off x="1531044" y="3948324"/>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  |  +1 000.000.0000  |  aaaa@Venable.com</a:t>
            </a:r>
          </a:p>
        </p:txBody>
      </p:sp>
      <p:sp>
        <p:nvSpPr>
          <p:cNvPr id="19" name="Text Placeholder 2"/>
          <p:cNvSpPr>
            <a:spLocks noGrp="1"/>
          </p:cNvSpPr>
          <p:nvPr>
            <p:ph type="body" idx="23" hasCustomPrompt="1"/>
          </p:nvPr>
        </p:nvSpPr>
        <p:spPr>
          <a:xfrm>
            <a:off x="1531050" y="5054614"/>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20" name="Text Placeholder 2"/>
          <p:cNvSpPr>
            <a:spLocks noGrp="1"/>
          </p:cNvSpPr>
          <p:nvPr>
            <p:ph type="body" idx="24" hasCustomPrompt="1"/>
          </p:nvPr>
        </p:nvSpPr>
        <p:spPr>
          <a:xfrm>
            <a:off x="1531047" y="5299617"/>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  |  +1 000.000.0000  |  aaaa@Venable.com</a:t>
            </a:r>
          </a:p>
        </p:txBody>
      </p:sp>
      <p:sp>
        <p:nvSpPr>
          <p:cNvPr id="21" name="Text Placeholder 2"/>
          <p:cNvSpPr>
            <a:spLocks noGrp="1"/>
          </p:cNvSpPr>
          <p:nvPr>
            <p:ph type="body" idx="25" hasCustomPrompt="1"/>
          </p:nvPr>
        </p:nvSpPr>
        <p:spPr>
          <a:xfrm>
            <a:off x="1518855" y="4361245"/>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22" name="Text Placeholder 2"/>
          <p:cNvSpPr>
            <a:spLocks noGrp="1"/>
          </p:cNvSpPr>
          <p:nvPr>
            <p:ph type="body" idx="26" hasCustomPrompt="1"/>
          </p:nvPr>
        </p:nvSpPr>
        <p:spPr>
          <a:xfrm>
            <a:off x="1518852" y="4606248"/>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  |  +1 000.000.0000  |  aaaa@Venable.com</a:t>
            </a:r>
          </a:p>
        </p:txBody>
      </p:sp>
    </p:spTree>
    <p:extLst>
      <p:ext uri="{BB962C8B-B14F-4D97-AF65-F5344CB8AC3E}">
        <p14:creationId xmlns:p14="http://schemas.microsoft.com/office/powerpoint/2010/main" val="921171627"/>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io (2 per slide)">
    <p:spTree>
      <p:nvGrpSpPr>
        <p:cNvPr id="1" name=""/>
        <p:cNvGrpSpPr/>
        <p:nvPr/>
      </p:nvGrpSpPr>
      <p:grpSpPr>
        <a:xfrm>
          <a:off x="0" y="0"/>
          <a:ext cx="0" cy="0"/>
          <a:chOff x="0" y="0"/>
          <a:chExt cx="0" cy="0"/>
        </a:xfrm>
      </p:grpSpPr>
      <p:sp>
        <p:nvSpPr>
          <p:cNvPr id="58" name="Picture Placeholder 3"/>
          <p:cNvSpPr>
            <a:spLocks noGrp="1"/>
          </p:cNvSpPr>
          <p:nvPr>
            <p:ph type="pic" sz="quarter" idx="105" hasCustomPrompt="1"/>
          </p:nvPr>
        </p:nvSpPr>
        <p:spPr>
          <a:xfrm>
            <a:off x="1533321" y="3627651"/>
            <a:ext cx="1562304" cy="1140333"/>
          </a:xfrm>
        </p:spPr>
        <p:txBody>
          <a:bodyPr>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4" name="Picture Placeholder 3"/>
          <p:cNvSpPr>
            <a:spLocks noGrp="1"/>
          </p:cNvSpPr>
          <p:nvPr>
            <p:ph type="pic" sz="quarter" idx="98" hasCustomPrompt="1"/>
          </p:nvPr>
        </p:nvSpPr>
        <p:spPr>
          <a:xfrm>
            <a:off x="1533321" y="1336166"/>
            <a:ext cx="1562304" cy="1140333"/>
          </a:xfrm>
        </p:spPr>
        <p:txBody>
          <a:bodyPr>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138" name="Text Placeholder 24"/>
          <p:cNvSpPr>
            <a:spLocks noGrp="1"/>
          </p:cNvSpPr>
          <p:nvPr>
            <p:ph type="body" idx="81"/>
          </p:nvPr>
        </p:nvSpPr>
        <p:spPr>
          <a:xfrm>
            <a:off x="1444587" y="4887729"/>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pPr lvl="0"/>
            <a:r>
              <a:rPr lang="en-US" sz="1050"/>
              <a:t>Click to edit Master text styles</a:t>
            </a:r>
          </a:p>
        </p:txBody>
      </p:sp>
      <p:sp>
        <p:nvSpPr>
          <p:cNvPr id="139" name="Text Placeholder 26"/>
          <p:cNvSpPr>
            <a:spLocks noGrp="1"/>
          </p:cNvSpPr>
          <p:nvPr>
            <p:ph type="body" idx="82" hasCustomPrompt="1"/>
          </p:nvPr>
        </p:nvSpPr>
        <p:spPr>
          <a:xfrm>
            <a:off x="1444585" y="5261323"/>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+1 000.000.0000</a:t>
            </a:r>
          </a:p>
        </p:txBody>
      </p:sp>
      <p:sp>
        <p:nvSpPr>
          <p:cNvPr id="140" name="Text Placeholder 27"/>
          <p:cNvSpPr>
            <a:spLocks noGrp="1"/>
          </p:cNvSpPr>
          <p:nvPr>
            <p:ph type="body" idx="83" hasCustomPrompt="1"/>
          </p:nvPr>
        </p:nvSpPr>
        <p:spPr>
          <a:xfrm>
            <a:off x="1444585" y="543942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aaa@Venable.com</a:t>
            </a:r>
          </a:p>
        </p:txBody>
      </p:sp>
      <p:sp>
        <p:nvSpPr>
          <p:cNvPr id="141" name="Text Placeholder 26"/>
          <p:cNvSpPr>
            <a:spLocks noGrp="1"/>
          </p:cNvSpPr>
          <p:nvPr>
            <p:ph type="body" idx="84" hasCustomPrompt="1"/>
          </p:nvPr>
        </p:nvSpPr>
        <p:spPr>
          <a:xfrm>
            <a:off x="1443920" y="5087286"/>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Title</a:t>
            </a:r>
          </a:p>
        </p:txBody>
      </p:sp>
      <p:sp>
        <p:nvSpPr>
          <p:cNvPr id="52" name="Text Placeholder 24"/>
          <p:cNvSpPr>
            <a:spLocks noGrp="1"/>
          </p:cNvSpPr>
          <p:nvPr>
            <p:ph type="body" idx="18"/>
          </p:nvPr>
        </p:nvSpPr>
        <p:spPr>
          <a:xfrm>
            <a:off x="1444587" y="2602657"/>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pPr lvl="0"/>
            <a:r>
              <a:rPr lang="en-US" sz="1050"/>
              <a:t>Click to edit Master text styles</a:t>
            </a:r>
          </a:p>
        </p:txBody>
      </p:sp>
      <p:sp>
        <p:nvSpPr>
          <p:cNvPr id="74" name="Text Placeholder 26"/>
          <p:cNvSpPr>
            <a:spLocks noGrp="1"/>
          </p:cNvSpPr>
          <p:nvPr>
            <p:ph type="body" idx="20" hasCustomPrompt="1"/>
          </p:nvPr>
        </p:nvSpPr>
        <p:spPr>
          <a:xfrm>
            <a:off x="1444585" y="2976251"/>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+1 000.000.0000</a:t>
            </a:r>
          </a:p>
        </p:txBody>
      </p:sp>
      <p:sp>
        <p:nvSpPr>
          <p:cNvPr id="75" name="Text Placeholder 27"/>
          <p:cNvSpPr>
            <a:spLocks noGrp="1"/>
          </p:cNvSpPr>
          <p:nvPr>
            <p:ph type="body" idx="21" hasCustomPrompt="1"/>
          </p:nvPr>
        </p:nvSpPr>
        <p:spPr>
          <a:xfrm>
            <a:off x="1444585" y="315435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aaa@Venable.com</a:t>
            </a:r>
          </a:p>
        </p:txBody>
      </p:sp>
      <p:sp>
        <p:nvSpPr>
          <p:cNvPr id="76" name="Text Placeholder 26"/>
          <p:cNvSpPr>
            <a:spLocks noGrp="1"/>
          </p:cNvSpPr>
          <p:nvPr>
            <p:ph type="body" idx="52" hasCustomPrompt="1"/>
          </p:nvPr>
        </p:nvSpPr>
        <p:spPr>
          <a:xfrm>
            <a:off x="1443920" y="280221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Title</a:t>
            </a:r>
          </a:p>
        </p:txBody>
      </p:sp>
      <p:sp>
        <p:nvSpPr>
          <p:cNvPr id="35"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dirty="0"/>
              <a:t>  © 2020  /  Confidential  /  Slide  </a:t>
            </a:r>
            <a:fld id="{1AEA1191-217B-42DC-A141-83FE8D09B662}" type="slidenum">
              <a:rPr lang="en-US" smtClean="0"/>
              <a:pPr/>
              <a:t>‹#›</a:t>
            </a:fld>
            <a:endParaRPr lang="en-US" dirty="0"/>
          </a:p>
        </p:txBody>
      </p:sp>
      <p:sp>
        <p:nvSpPr>
          <p:cNvPr id="44" name="Title 1"/>
          <p:cNvSpPr>
            <a:spLocks noGrp="1"/>
          </p:cNvSpPr>
          <p:nvPr>
            <p:ph type="title" hasCustomPrompt="1"/>
          </p:nvPr>
        </p:nvSpPr>
        <p:spPr>
          <a:xfrm>
            <a:off x="1533321" y="267420"/>
            <a:ext cx="9155000" cy="992924"/>
          </a:xfrm>
        </p:spPr>
        <p:txBody>
          <a:bodyPr>
            <a:normAutofit/>
          </a:bodyPr>
          <a:lstStyle>
            <a:lvl1pPr>
              <a:defRPr sz="2800" b="1" spc="50" baseline="0">
                <a:solidFill>
                  <a:schemeClr val="tx2"/>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5" name="Content Placeholder 4"/>
          <p:cNvSpPr>
            <a:spLocks noGrp="1"/>
          </p:cNvSpPr>
          <p:nvPr>
            <p:ph sz="quarter" idx="106" hasCustomPrompt="1"/>
          </p:nvPr>
        </p:nvSpPr>
        <p:spPr>
          <a:xfrm>
            <a:off x="3657600" y="1336167"/>
            <a:ext cx="7030721" cy="1986126"/>
          </a:xfrm>
        </p:spPr>
        <p:txBody>
          <a:bodyPr>
            <a:noAutofit/>
          </a:bodyPr>
          <a:lstStyle>
            <a:lvl1pPr marL="0" indent="0">
              <a:buNone/>
              <a:defRPr sz="1200" baseline="0"/>
            </a:lvl1pPr>
            <a:lvl2pPr>
              <a:defRPr sz="1200"/>
            </a:lvl2pPr>
            <a:lvl3pPr>
              <a:defRPr sz="1200"/>
            </a:lvl3pPr>
            <a:lvl4pPr>
              <a:defRPr sz="1200"/>
            </a:lvl4pPr>
            <a:lvl5pPr>
              <a:defRPr sz="1200"/>
            </a:lvl5pPr>
          </a:lstStyle>
          <a:p>
            <a:r>
              <a:rPr lang="en-US" sz="1200" spc="50" dirty="0">
                <a:solidFill>
                  <a:schemeClr val="tx2"/>
                </a:solidFill>
                <a:latin typeface="Georgia" panose="02040502050405020303" pitchFamily="18" charset="0"/>
              </a:rPr>
              <a:t>Click to enter text of mini-bio</a:t>
            </a:r>
          </a:p>
        </p:txBody>
      </p:sp>
      <p:sp>
        <p:nvSpPr>
          <p:cNvPr id="50" name="Content Placeholder 4"/>
          <p:cNvSpPr>
            <a:spLocks noGrp="1"/>
          </p:cNvSpPr>
          <p:nvPr>
            <p:ph sz="quarter" idx="107" hasCustomPrompt="1"/>
          </p:nvPr>
        </p:nvSpPr>
        <p:spPr>
          <a:xfrm>
            <a:off x="3657600" y="3627651"/>
            <a:ext cx="7030721" cy="1986126"/>
          </a:xfrm>
        </p:spPr>
        <p:txBody>
          <a:bodyPr>
            <a:noAutofit/>
          </a:bodyPr>
          <a:lstStyle>
            <a:lvl1pPr marL="0" indent="0">
              <a:buNone/>
              <a:defRPr sz="1200" baseline="0"/>
            </a:lvl1pPr>
            <a:lvl2pPr>
              <a:defRPr sz="1200"/>
            </a:lvl2pPr>
            <a:lvl3pPr>
              <a:defRPr sz="1200"/>
            </a:lvl3pPr>
            <a:lvl4pPr>
              <a:defRPr sz="1200"/>
            </a:lvl4pPr>
            <a:lvl5pPr>
              <a:defRPr sz="1200"/>
            </a:lvl5pPr>
          </a:lstStyle>
          <a:p>
            <a:r>
              <a:rPr lang="en-US" sz="1200" spc="50" dirty="0">
                <a:solidFill>
                  <a:schemeClr val="tx2"/>
                </a:solidFill>
                <a:latin typeface="Georgia" panose="02040502050405020303" pitchFamily="18" charset="0"/>
              </a:rPr>
              <a:t>Click to enter text of mini-bio</a:t>
            </a:r>
          </a:p>
        </p:txBody>
      </p:sp>
    </p:spTree>
    <p:extLst>
      <p:ext uri="{BB962C8B-B14F-4D97-AF65-F5344CB8AC3E}">
        <p14:creationId xmlns:p14="http://schemas.microsoft.com/office/powerpoint/2010/main" val="1913420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am Roster">
    <p:spTree>
      <p:nvGrpSpPr>
        <p:cNvPr id="1" name=""/>
        <p:cNvGrpSpPr/>
        <p:nvPr/>
      </p:nvGrpSpPr>
      <p:grpSpPr>
        <a:xfrm>
          <a:off x="0" y="0"/>
          <a:ext cx="0" cy="0"/>
          <a:chOff x="0" y="0"/>
          <a:chExt cx="0" cy="0"/>
        </a:xfrm>
      </p:grpSpPr>
      <p:sp>
        <p:nvSpPr>
          <p:cNvPr id="55" name="Picture Placeholder 3"/>
          <p:cNvSpPr>
            <a:spLocks noGrp="1"/>
          </p:cNvSpPr>
          <p:nvPr>
            <p:ph type="pic" sz="quarter" idx="102" hasCustomPrompt="1"/>
          </p:nvPr>
        </p:nvSpPr>
        <p:spPr>
          <a:xfrm>
            <a:off x="3591231" y="3618889"/>
            <a:ext cx="1562304" cy="1140333"/>
          </a:xfrm>
        </p:spPr>
        <p:txBody>
          <a:bodyPr>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56" name="Picture Placeholder 3"/>
          <p:cNvSpPr>
            <a:spLocks noGrp="1"/>
          </p:cNvSpPr>
          <p:nvPr>
            <p:ph type="pic" sz="quarter" idx="103" hasCustomPrompt="1"/>
          </p:nvPr>
        </p:nvSpPr>
        <p:spPr>
          <a:xfrm>
            <a:off x="5649141" y="3619647"/>
            <a:ext cx="1562304" cy="1140333"/>
          </a:xfrm>
        </p:spPr>
        <p:txBody>
          <a:bodyPr>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lang="en-US" sz="1400" kern="1200" noProof="0">
                <a:solidFill>
                  <a:schemeClr val="tx2"/>
                </a:solidFill>
                <a:latin typeface="Arial" panose="020B0604020202020204" pitchFamily="34" charset="0"/>
                <a:ea typeface="+mn-ea"/>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57" name="Picture Placeholder 3"/>
          <p:cNvSpPr>
            <a:spLocks noGrp="1"/>
          </p:cNvSpPr>
          <p:nvPr>
            <p:ph type="pic" sz="quarter" idx="104" hasCustomPrompt="1"/>
          </p:nvPr>
        </p:nvSpPr>
        <p:spPr>
          <a:xfrm>
            <a:off x="7729397" y="3620317"/>
            <a:ext cx="1562304" cy="1140333"/>
          </a:xfrm>
        </p:spPr>
        <p:txBody>
          <a:bodyPr>
            <a:normAutofit/>
          </a:bodyPr>
          <a:lstStyle>
            <a:lvl1pPr marL="0" indent="0">
              <a:buNone/>
              <a:defRPr sz="1400">
                <a:latin typeface="Arial" panose="020B0604020202020204" pitchFamily="34" charset="0"/>
                <a:cs typeface="Arial" panose="020B0604020202020204" pitchFamily="34" charset="0"/>
              </a:defRPr>
            </a:lvl1pPr>
          </a:lstStyle>
          <a:p>
            <a:r>
              <a:rPr lang="en-US" dirty="0"/>
              <a:t>Click to insert headshot</a:t>
            </a:r>
          </a:p>
        </p:txBody>
      </p:sp>
      <p:sp>
        <p:nvSpPr>
          <p:cNvPr id="58" name="Picture Placeholder 3"/>
          <p:cNvSpPr>
            <a:spLocks noGrp="1"/>
          </p:cNvSpPr>
          <p:nvPr>
            <p:ph type="pic" sz="quarter" idx="105" hasCustomPrompt="1"/>
          </p:nvPr>
        </p:nvSpPr>
        <p:spPr>
          <a:xfrm>
            <a:off x="1533321" y="3627651"/>
            <a:ext cx="1562304" cy="1140333"/>
          </a:xfrm>
        </p:spPr>
        <p:txBody>
          <a:bodyPr>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51" name="Picture Placeholder 3"/>
          <p:cNvSpPr>
            <a:spLocks noGrp="1"/>
          </p:cNvSpPr>
          <p:nvPr>
            <p:ph type="pic" sz="quarter" idx="99" hasCustomPrompt="1"/>
          </p:nvPr>
        </p:nvSpPr>
        <p:spPr>
          <a:xfrm>
            <a:off x="3591231" y="1327404"/>
            <a:ext cx="1562304" cy="1140333"/>
          </a:xfrm>
        </p:spPr>
        <p:txBody>
          <a:bodyPr>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53" name="Picture Placeholder 3"/>
          <p:cNvSpPr>
            <a:spLocks noGrp="1"/>
          </p:cNvSpPr>
          <p:nvPr>
            <p:ph type="pic" sz="quarter" idx="100" hasCustomPrompt="1"/>
          </p:nvPr>
        </p:nvSpPr>
        <p:spPr>
          <a:xfrm>
            <a:off x="5649141" y="1328162"/>
            <a:ext cx="1562304" cy="1140333"/>
          </a:xfrm>
        </p:spPr>
        <p:txBody>
          <a:bodyPr>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lang="en-US" sz="1400" kern="1200" noProof="0">
                <a:solidFill>
                  <a:schemeClr val="tx2"/>
                </a:solidFill>
                <a:latin typeface="Arial" panose="020B0604020202020204" pitchFamily="34" charset="0"/>
                <a:ea typeface="+mn-ea"/>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54" name="Picture Placeholder 3"/>
          <p:cNvSpPr>
            <a:spLocks noGrp="1"/>
          </p:cNvSpPr>
          <p:nvPr>
            <p:ph type="pic" sz="quarter" idx="101" hasCustomPrompt="1"/>
          </p:nvPr>
        </p:nvSpPr>
        <p:spPr>
          <a:xfrm>
            <a:off x="7729397" y="1328832"/>
            <a:ext cx="1562304" cy="1140333"/>
          </a:xfrm>
        </p:spPr>
        <p:txBody>
          <a:bodyPr>
            <a:normAutofit/>
          </a:bodyPr>
          <a:lstStyle>
            <a:lvl1pPr marL="0" indent="0">
              <a:buNone/>
              <a:defRPr sz="1400">
                <a:latin typeface="Arial" panose="020B0604020202020204" pitchFamily="34" charset="0"/>
                <a:cs typeface="Arial" panose="020B0604020202020204" pitchFamily="34" charset="0"/>
              </a:defRPr>
            </a:lvl1pPr>
          </a:lstStyle>
          <a:p>
            <a:r>
              <a:rPr lang="en-US" dirty="0"/>
              <a:t>Click to insert headshot</a:t>
            </a:r>
          </a:p>
        </p:txBody>
      </p:sp>
      <p:sp>
        <p:nvSpPr>
          <p:cNvPr id="4" name="Picture Placeholder 3"/>
          <p:cNvSpPr>
            <a:spLocks noGrp="1"/>
          </p:cNvSpPr>
          <p:nvPr>
            <p:ph type="pic" sz="quarter" idx="98" hasCustomPrompt="1"/>
          </p:nvPr>
        </p:nvSpPr>
        <p:spPr>
          <a:xfrm>
            <a:off x="1533321" y="1336166"/>
            <a:ext cx="1562304" cy="1140333"/>
          </a:xfrm>
        </p:spPr>
        <p:txBody>
          <a:bodyPr>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138" name="Text Placeholder 24"/>
          <p:cNvSpPr>
            <a:spLocks noGrp="1"/>
          </p:cNvSpPr>
          <p:nvPr>
            <p:ph type="body" idx="81"/>
          </p:nvPr>
        </p:nvSpPr>
        <p:spPr>
          <a:xfrm>
            <a:off x="1444587" y="4887729"/>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pPr lvl="0"/>
            <a:r>
              <a:rPr lang="en-US" sz="1050"/>
              <a:t>Click to edit Master text styles</a:t>
            </a:r>
          </a:p>
        </p:txBody>
      </p:sp>
      <p:sp>
        <p:nvSpPr>
          <p:cNvPr id="139" name="Text Placeholder 26"/>
          <p:cNvSpPr>
            <a:spLocks noGrp="1"/>
          </p:cNvSpPr>
          <p:nvPr>
            <p:ph type="body" idx="82" hasCustomPrompt="1"/>
          </p:nvPr>
        </p:nvSpPr>
        <p:spPr>
          <a:xfrm>
            <a:off x="1444585" y="5261323"/>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+1 000.000.0000</a:t>
            </a:r>
          </a:p>
        </p:txBody>
      </p:sp>
      <p:sp>
        <p:nvSpPr>
          <p:cNvPr id="140" name="Text Placeholder 27"/>
          <p:cNvSpPr>
            <a:spLocks noGrp="1"/>
          </p:cNvSpPr>
          <p:nvPr>
            <p:ph type="body" idx="83" hasCustomPrompt="1"/>
          </p:nvPr>
        </p:nvSpPr>
        <p:spPr>
          <a:xfrm>
            <a:off x="1444585" y="543942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aaa@Venable.com</a:t>
            </a:r>
          </a:p>
        </p:txBody>
      </p:sp>
      <p:sp>
        <p:nvSpPr>
          <p:cNvPr id="141" name="Text Placeholder 26"/>
          <p:cNvSpPr>
            <a:spLocks noGrp="1"/>
          </p:cNvSpPr>
          <p:nvPr>
            <p:ph type="body" idx="84" hasCustomPrompt="1"/>
          </p:nvPr>
        </p:nvSpPr>
        <p:spPr>
          <a:xfrm>
            <a:off x="1443920" y="5087286"/>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Title</a:t>
            </a:r>
          </a:p>
        </p:txBody>
      </p:sp>
      <p:sp>
        <p:nvSpPr>
          <p:cNvPr id="142" name="Text Placeholder 24"/>
          <p:cNvSpPr>
            <a:spLocks noGrp="1"/>
          </p:cNvSpPr>
          <p:nvPr>
            <p:ph type="body" idx="85"/>
          </p:nvPr>
        </p:nvSpPr>
        <p:spPr>
          <a:xfrm>
            <a:off x="3526881" y="4887729"/>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pPr lvl="0"/>
            <a:r>
              <a:rPr lang="en-US" sz="1050"/>
              <a:t>Click to edit Master text styles</a:t>
            </a:r>
          </a:p>
        </p:txBody>
      </p:sp>
      <p:sp>
        <p:nvSpPr>
          <p:cNvPr id="143" name="Text Placeholder 26"/>
          <p:cNvSpPr>
            <a:spLocks noGrp="1"/>
          </p:cNvSpPr>
          <p:nvPr>
            <p:ph type="body" idx="86" hasCustomPrompt="1"/>
          </p:nvPr>
        </p:nvSpPr>
        <p:spPr>
          <a:xfrm>
            <a:off x="3526879" y="5261323"/>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+1 000.000.0000</a:t>
            </a:r>
          </a:p>
        </p:txBody>
      </p:sp>
      <p:sp>
        <p:nvSpPr>
          <p:cNvPr id="144" name="Text Placeholder 27"/>
          <p:cNvSpPr>
            <a:spLocks noGrp="1"/>
          </p:cNvSpPr>
          <p:nvPr>
            <p:ph type="body" idx="87" hasCustomPrompt="1"/>
          </p:nvPr>
        </p:nvSpPr>
        <p:spPr>
          <a:xfrm>
            <a:off x="3526879" y="543942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aaa@Venable.com</a:t>
            </a:r>
          </a:p>
        </p:txBody>
      </p:sp>
      <p:sp>
        <p:nvSpPr>
          <p:cNvPr id="146" name="Text Placeholder 24"/>
          <p:cNvSpPr>
            <a:spLocks noGrp="1"/>
          </p:cNvSpPr>
          <p:nvPr>
            <p:ph type="body" idx="89"/>
          </p:nvPr>
        </p:nvSpPr>
        <p:spPr>
          <a:xfrm>
            <a:off x="5590343" y="4887729"/>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pPr lvl="0"/>
            <a:r>
              <a:rPr lang="en-US" sz="1050"/>
              <a:t>Click to edit Master text styles</a:t>
            </a:r>
          </a:p>
        </p:txBody>
      </p:sp>
      <p:sp>
        <p:nvSpPr>
          <p:cNvPr id="147" name="Text Placeholder 26"/>
          <p:cNvSpPr>
            <a:spLocks noGrp="1"/>
          </p:cNvSpPr>
          <p:nvPr>
            <p:ph type="body" idx="90" hasCustomPrompt="1"/>
          </p:nvPr>
        </p:nvSpPr>
        <p:spPr>
          <a:xfrm>
            <a:off x="5590341" y="5261323"/>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+1 000.000.0000</a:t>
            </a:r>
          </a:p>
        </p:txBody>
      </p:sp>
      <p:sp>
        <p:nvSpPr>
          <p:cNvPr id="148" name="Text Placeholder 27"/>
          <p:cNvSpPr>
            <a:spLocks noGrp="1"/>
          </p:cNvSpPr>
          <p:nvPr>
            <p:ph type="body" idx="91" hasCustomPrompt="1"/>
          </p:nvPr>
        </p:nvSpPr>
        <p:spPr>
          <a:xfrm>
            <a:off x="5590341" y="543942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aaa@Venable.com</a:t>
            </a:r>
          </a:p>
        </p:txBody>
      </p:sp>
      <p:sp>
        <p:nvSpPr>
          <p:cNvPr id="149" name="Text Placeholder 26"/>
          <p:cNvSpPr>
            <a:spLocks noGrp="1"/>
          </p:cNvSpPr>
          <p:nvPr>
            <p:ph type="body" idx="92" hasCustomPrompt="1"/>
          </p:nvPr>
        </p:nvSpPr>
        <p:spPr>
          <a:xfrm>
            <a:off x="5587771" y="5089191"/>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Title</a:t>
            </a:r>
          </a:p>
        </p:txBody>
      </p:sp>
      <p:sp>
        <p:nvSpPr>
          <p:cNvPr id="150" name="Text Placeholder 24"/>
          <p:cNvSpPr>
            <a:spLocks noGrp="1"/>
          </p:cNvSpPr>
          <p:nvPr>
            <p:ph type="body" idx="93"/>
          </p:nvPr>
        </p:nvSpPr>
        <p:spPr>
          <a:xfrm>
            <a:off x="7654202" y="4887447"/>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pPr lvl="0"/>
            <a:r>
              <a:rPr lang="en-US" sz="1050"/>
              <a:t>Click to edit Master text styles</a:t>
            </a:r>
          </a:p>
        </p:txBody>
      </p:sp>
      <p:sp>
        <p:nvSpPr>
          <p:cNvPr id="152" name="Text Placeholder 27"/>
          <p:cNvSpPr>
            <a:spLocks noGrp="1"/>
          </p:cNvSpPr>
          <p:nvPr>
            <p:ph type="body" idx="95" hasCustomPrompt="1"/>
          </p:nvPr>
        </p:nvSpPr>
        <p:spPr>
          <a:xfrm>
            <a:off x="7654200" y="543660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aaa@Venable.com</a:t>
            </a:r>
          </a:p>
        </p:txBody>
      </p:sp>
      <p:sp>
        <p:nvSpPr>
          <p:cNvPr id="153" name="Text Placeholder 26"/>
          <p:cNvSpPr>
            <a:spLocks noGrp="1"/>
          </p:cNvSpPr>
          <p:nvPr>
            <p:ph type="body" idx="96" hasCustomPrompt="1"/>
          </p:nvPr>
        </p:nvSpPr>
        <p:spPr>
          <a:xfrm>
            <a:off x="7653535" y="5086369"/>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Title</a:t>
            </a:r>
          </a:p>
        </p:txBody>
      </p:sp>
      <p:sp>
        <p:nvSpPr>
          <p:cNvPr id="52" name="Text Placeholder 24"/>
          <p:cNvSpPr>
            <a:spLocks noGrp="1"/>
          </p:cNvSpPr>
          <p:nvPr>
            <p:ph type="body" idx="18"/>
          </p:nvPr>
        </p:nvSpPr>
        <p:spPr>
          <a:xfrm>
            <a:off x="1444587" y="2602657"/>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pPr lvl="0"/>
            <a:r>
              <a:rPr lang="en-US" sz="1050"/>
              <a:t>Click to edit Master text styles</a:t>
            </a:r>
          </a:p>
        </p:txBody>
      </p:sp>
      <p:sp>
        <p:nvSpPr>
          <p:cNvPr id="74" name="Text Placeholder 26"/>
          <p:cNvSpPr>
            <a:spLocks noGrp="1"/>
          </p:cNvSpPr>
          <p:nvPr>
            <p:ph type="body" idx="20" hasCustomPrompt="1"/>
          </p:nvPr>
        </p:nvSpPr>
        <p:spPr>
          <a:xfrm>
            <a:off x="1444585" y="2976251"/>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+1 000.000.0000</a:t>
            </a:r>
          </a:p>
        </p:txBody>
      </p:sp>
      <p:sp>
        <p:nvSpPr>
          <p:cNvPr id="75" name="Text Placeholder 27"/>
          <p:cNvSpPr>
            <a:spLocks noGrp="1"/>
          </p:cNvSpPr>
          <p:nvPr>
            <p:ph type="body" idx="21" hasCustomPrompt="1"/>
          </p:nvPr>
        </p:nvSpPr>
        <p:spPr>
          <a:xfrm>
            <a:off x="1444585" y="315435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aaa@Venable.com</a:t>
            </a:r>
          </a:p>
        </p:txBody>
      </p:sp>
      <p:sp>
        <p:nvSpPr>
          <p:cNvPr id="76" name="Text Placeholder 26"/>
          <p:cNvSpPr>
            <a:spLocks noGrp="1"/>
          </p:cNvSpPr>
          <p:nvPr>
            <p:ph type="body" idx="52" hasCustomPrompt="1"/>
          </p:nvPr>
        </p:nvSpPr>
        <p:spPr>
          <a:xfrm>
            <a:off x="1443920" y="280221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Title</a:t>
            </a:r>
          </a:p>
        </p:txBody>
      </p:sp>
      <p:sp>
        <p:nvSpPr>
          <p:cNvPr id="35"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dirty="0"/>
              <a:t>  © 2020  /  Confidential  /  Slide  </a:t>
            </a:r>
            <a:fld id="{1AEA1191-217B-42DC-A141-83FE8D09B662}" type="slidenum">
              <a:rPr lang="en-US" smtClean="0"/>
              <a:pPr/>
              <a:t>‹#›</a:t>
            </a:fld>
            <a:endParaRPr lang="en-US" dirty="0"/>
          </a:p>
        </p:txBody>
      </p:sp>
      <p:sp>
        <p:nvSpPr>
          <p:cNvPr id="44" name="Title 1"/>
          <p:cNvSpPr>
            <a:spLocks noGrp="1"/>
          </p:cNvSpPr>
          <p:nvPr>
            <p:ph type="title" hasCustomPrompt="1"/>
          </p:nvPr>
        </p:nvSpPr>
        <p:spPr>
          <a:xfrm>
            <a:off x="1533321" y="267420"/>
            <a:ext cx="9155000" cy="992924"/>
          </a:xfrm>
        </p:spPr>
        <p:txBody>
          <a:bodyPr>
            <a:normAutofit/>
          </a:bodyPr>
          <a:lstStyle>
            <a:lvl1pPr>
              <a:defRPr sz="2800" b="1" spc="50" baseline="0">
                <a:solidFill>
                  <a:schemeClr val="tx2"/>
                </a:solidFill>
                <a:latin typeface="Arial" panose="020B0604020202020204" pitchFamily="34" charset="0"/>
                <a:cs typeface="Arial" panose="020B0604020202020204" pitchFamily="34" charset="0"/>
              </a:defRPr>
            </a:lvl1pPr>
          </a:lstStyle>
          <a:p>
            <a:r>
              <a:rPr lang="en-US" dirty="0"/>
              <a:t>Click to edit master title style</a:t>
            </a:r>
          </a:p>
        </p:txBody>
      </p:sp>
      <p:pic>
        <p:nvPicPr>
          <p:cNvPr id="2" name="Picture 1"/>
          <p:cNvPicPr>
            <a:picLocks noChangeAspect="1"/>
          </p:cNvPicPr>
          <p:nvPr userDrawn="1"/>
        </p:nvPicPr>
        <p:blipFill>
          <a:blip r:embed="rId2"/>
          <a:stretch>
            <a:fillRect/>
          </a:stretch>
        </p:blipFill>
        <p:spPr>
          <a:xfrm>
            <a:off x="5068735" y="3075401"/>
            <a:ext cx="2054530" cy="707197"/>
          </a:xfrm>
          <a:prstGeom prst="rect">
            <a:avLst/>
          </a:prstGeom>
        </p:spPr>
      </p:pic>
      <p:sp>
        <p:nvSpPr>
          <p:cNvPr id="103" name="Text Placeholder 24"/>
          <p:cNvSpPr>
            <a:spLocks noGrp="1"/>
          </p:cNvSpPr>
          <p:nvPr>
            <p:ph type="body" idx="53"/>
          </p:nvPr>
        </p:nvSpPr>
        <p:spPr>
          <a:xfrm>
            <a:off x="3526881" y="2602657"/>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pPr lvl="0"/>
            <a:r>
              <a:rPr lang="en-US" sz="1050"/>
              <a:t>Click to edit Master text styles</a:t>
            </a:r>
          </a:p>
        </p:txBody>
      </p:sp>
      <p:sp>
        <p:nvSpPr>
          <p:cNvPr id="104" name="Text Placeholder 26"/>
          <p:cNvSpPr>
            <a:spLocks noGrp="1"/>
          </p:cNvSpPr>
          <p:nvPr>
            <p:ph type="body" idx="54" hasCustomPrompt="1"/>
          </p:nvPr>
        </p:nvSpPr>
        <p:spPr>
          <a:xfrm>
            <a:off x="3526879" y="2976251"/>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+1 000.000.0000</a:t>
            </a:r>
          </a:p>
        </p:txBody>
      </p:sp>
      <p:sp>
        <p:nvSpPr>
          <p:cNvPr id="105" name="Text Placeholder 27"/>
          <p:cNvSpPr>
            <a:spLocks noGrp="1"/>
          </p:cNvSpPr>
          <p:nvPr>
            <p:ph type="body" idx="55" hasCustomPrompt="1"/>
          </p:nvPr>
        </p:nvSpPr>
        <p:spPr>
          <a:xfrm>
            <a:off x="3526879" y="315435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aaa@Venable.com</a:t>
            </a:r>
          </a:p>
        </p:txBody>
      </p:sp>
      <p:sp>
        <p:nvSpPr>
          <p:cNvPr id="106" name="Text Placeholder 26"/>
          <p:cNvSpPr>
            <a:spLocks noGrp="1"/>
          </p:cNvSpPr>
          <p:nvPr>
            <p:ph type="body" idx="56" hasCustomPrompt="1"/>
          </p:nvPr>
        </p:nvSpPr>
        <p:spPr>
          <a:xfrm>
            <a:off x="3526214" y="280221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Title</a:t>
            </a:r>
          </a:p>
        </p:txBody>
      </p:sp>
      <p:sp>
        <p:nvSpPr>
          <p:cNvPr id="108" name="Text Placeholder 24"/>
          <p:cNvSpPr>
            <a:spLocks noGrp="1"/>
          </p:cNvSpPr>
          <p:nvPr>
            <p:ph type="body" idx="57"/>
          </p:nvPr>
        </p:nvSpPr>
        <p:spPr>
          <a:xfrm>
            <a:off x="5590343" y="2602657"/>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pPr lvl="0"/>
            <a:r>
              <a:rPr lang="en-US" sz="1050"/>
              <a:t>Click to edit Master text styles</a:t>
            </a:r>
          </a:p>
        </p:txBody>
      </p:sp>
      <p:sp>
        <p:nvSpPr>
          <p:cNvPr id="109" name="Text Placeholder 26"/>
          <p:cNvSpPr>
            <a:spLocks noGrp="1"/>
          </p:cNvSpPr>
          <p:nvPr>
            <p:ph type="body" idx="58" hasCustomPrompt="1"/>
          </p:nvPr>
        </p:nvSpPr>
        <p:spPr>
          <a:xfrm>
            <a:off x="5590341" y="2976251"/>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+1 000.000.0000</a:t>
            </a:r>
          </a:p>
        </p:txBody>
      </p:sp>
      <p:sp>
        <p:nvSpPr>
          <p:cNvPr id="110" name="Text Placeholder 27"/>
          <p:cNvSpPr>
            <a:spLocks noGrp="1"/>
          </p:cNvSpPr>
          <p:nvPr>
            <p:ph type="body" idx="59" hasCustomPrompt="1"/>
          </p:nvPr>
        </p:nvSpPr>
        <p:spPr>
          <a:xfrm>
            <a:off x="5590341" y="315435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aaa@Venable.com</a:t>
            </a:r>
          </a:p>
        </p:txBody>
      </p:sp>
      <p:sp>
        <p:nvSpPr>
          <p:cNvPr id="111" name="Text Placeholder 26"/>
          <p:cNvSpPr>
            <a:spLocks noGrp="1"/>
          </p:cNvSpPr>
          <p:nvPr>
            <p:ph type="body" idx="60" hasCustomPrompt="1"/>
          </p:nvPr>
        </p:nvSpPr>
        <p:spPr>
          <a:xfrm>
            <a:off x="5589676" y="280221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Title</a:t>
            </a:r>
          </a:p>
        </p:txBody>
      </p:sp>
      <p:sp>
        <p:nvSpPr>
          <p:cNvPr id="113" name="Text Placeholder 24"/>
          <p:cNvSpPr>
            <a:spLocks noGrp="1"/>
          </p:cNvSpPr>
          <p:nvPr>
            <p:ph type="body" idx="61"/>
          </p:nvPr>
        </p:nvSpPr>
        <p:spPr>
          <a:xfrm>
            <a:off x="7654202" y="2602375"/>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pPr lvl="0"/>
            <a:r>
              <a:rPr lang="en-US" sz="1050"/>
              <a:t>Click to edit Master text styles</a:t>
            </a:r>
          </a:p>
        </p:txBody>
      </p:sp>
      <p:sp>
        <p:nvSpPr>
          <p:cNvPr id="114" name="Text Placeholder 26"/>
          <p:cNvSpPr>
            <a:spLocks noGrp="1"/>
          </p:cNvSpPr>
          <p:nvPr>
            <p:ph type="body" idx="62" hasCustomPrompt="1"/>
          </p:nvPr>
        </p:nvSpPr>
        <p:spPr>
          <a:xfrm>
            <a:off x="7654200" y="2975969"/>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+1 000.000.0000</a:t>
            </a:r>
          </a:p>
        </p:txBody>
      </p:sp>
      <p:sp>
        <p:nvSpPr>
          <p:cNvPr id="115" name="Text Placeholder 27"/>
          <p:cNvSpPr>
            <a:spLocks noGrp="1"/>
          </p:cNvSpPr>
          <p:nvPr>
            <p:ph type="body" idx="63" hasCustomPrompt="1"/>
          </p:nvPr>
        </p:nvSpPr>
        <p:spPr>
          <a:xfrm>
            <a:off x="7654200" y="3151530"/>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aaa@Venable.com</a:t>
            </a:r>
          </a:p>
        </p:txBody>
      </p:sp>
      <p:sp>
        <p:nvSpPr>
          <p:cNvPr id="116" name="Text Placeholder 26"/>
          <p:cNvSpPr>
            <a:spLocks noGrp="1"/>
          </p:cNvSpPr>
          <p:nvPr>
            <p:ph type="body" idx="64" hasCustomPrompt="1"/>
          </p:nvPr>
        </p:nvSpPr>
        <p:spPr>
          <a:xfrm>
            <a:off x="7653535" y="279939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Title</a:t>
            </a:r>
          </a:p>
        </p:txBody>
      </p:sp>
      <p:sp>
        <p:nvSpPr>
          <p:cNvPr id="126" name="Text Placeholder 26"/>
          <p:cNvSpPr>
            <a:spLocks noGrp="1"/>
          </p:cNvSpPr>
          <p:nvPr>
            <p:ph type="body" idx="72" hasCustomPrompt="1"/>
          </p:nvPr>
        </p:nvSpPr>
        <p:spPr>
          <a:xfrm>
            <a:off x="3527482" y="509189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Title</a:t>
            </a:r>
          </a:p>
        </p:txBody>
      </p:sp>
      <p:sp>
        <p:nvSpPr>
          <p:cNvPr id="155" name="Text Placeholder 26"/>
          <p:cNvSpPr>
            <a:spLocks noGrp="1"/>
          </p:cNvSpPr>
          <p:nvPr>
            <p:ph type="body" idx="97" hasCustomPrompt="1"/>
          </p:nvPr>
        </p:nvSpPr>
        <p:spPr>
          <a:xfrm>
            <a:off x="7651690" y="5261517"/>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+1 000.000.0000</a:t>
            </a:r>
          </a:p>
        </p:txBody>
      </p:sp>
    </p:spTree>
    <p:extLst>
      <p:ext uri="{BB962C8B-B14F-4D97-AF65-F5344CB8AC3E}">
        <p14:creationId xmlns:p14="http://schemas.microsoft.com/office/powerpoint/2010/main" val="25417749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Break">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dirty="0"/>
              <a:t>  © 2020  /  Confidential  /  Slide  </a:t>
            </a:r>
            <a:fld id="{1AEA1191-217B-42DC-A141-83FE8D09B662}" type="slidenum">
              <a:rPr lang="en-US" smtClean="0"/>
              <a:pPr/>
              <a:t>‹#›</a:t>
            </a:fld>
            <a:endParaRPr lang="en-US" dirty="0"/>
          </a:p>
        </p:txBody>
      </p:sp>
      <p:sp>
        <p:nvSpPr>
          <p:cNvPr id="10" name="Title 1"/>
          <p:cNvSpPr>
            <a:spLocks noGrp="1"/>
          </p:cNvSpPr>
          <p:nvPr>
            <p:ph type="ctrTitle" hasCustomPrompt="1"/>
          </p:nvPr>
        </p:nvSpPr>
        <p:spPr>
          <a:xfrm>
            <a:off x="1502484" y="1253629"/>
            <a:ext cx="9144000" cy="1024128"/>
          </a:xfrm>
        </p:spPr>
        <p:txBody>
          <a:bodyPr anchor="b" anchorCtr="0">
            <a:noAutofit/>
          </a:bodyPr>
          <a:lstStyle>
            <a:lvl1pPr algn="l">
              <a:defRPr sz="3200" b="1" spc="50" baseline="0">
                <a:solidFill>
                  <a:srgbClr val="011E41"/>
                </a:solidFill>
                <a:latin typeface="Arial" panose="020B0604020202020204" pitchFamily="34" charset="0"/>
                <a:cs typeface="Arial" panose="020B0604020202020204" pitchFamily="34" charset="0"/>
              </a:defRPr>
            </a:lvl1pPr>
          </a:lstStyle>
          <a:p>
            <a:r>
              <a:rPr lang="en-US" dirty="0"/>
              <a:t>Heading</a:t>
            </a:r>
          </a:p>
        </p:txBody>
      </p:sp>
      <p:cxnSp>
        <p:nvCxnSpPr>
          <p:cNvPr id="6" name="Straight Connector 5"/>
          <p:cNvCxnSpPr/>
          <p:nvPr userDrawn="1"/>
        </p:nvCxnSpPr>
        <p:spPr>
          <a:xfrm>
            <a:off x="1524000" y="1247912"/>
            <a:ext cx="9144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1524000" y="3089433"/>
            <a:ext cx="9144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5" name="Subtitle 2"/>
          <p:cNvSpPr>
            <a:spLocks noGrp="1"/>
          </p:cNvSpPr>
          <p:nvPr>
            <p:ph type="subTitle" idx="1" hasCustomPrompt="1"/>
          </p:nvPr>
        </p:nvSpPr>
        <p:spPr>
          <a:xfrm>
            <a:off x="1533915" y="2472038"/>
            <a:ext cx="9102519" cy="617395"/>
          </a:xfrm>
        </p:spPr>
        <p:txBody>
          <a:bodyPr>
            <a:noAutofit/>
          </a:bodyPr>
          <a:lstStyle>
            <a:lvl1pPr marL="0" indent="0" algn="l">
              <a:spcBef>
                <a:spcPts val="0"/>
              </a:spcBef>
              <a:buNone/>
              <a:defRPr sz="2000" b="1" spc="50" baseline="0">
                <a:solidFill>
                  <a:srgbClr val="00ACB6"/>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Subheading </a:t>
            </a:r>
          </a:p>
          <a:p>
            <a:endParaRPr lang="en-US" dirty="0"/>
          </a:p>
        </p:txBody>
      </p:sp>
    </p:spTree>
    <p:extLst>
      <p:ext uri="{BB962C8B-B14F-4D97-AF65-F5344CB8AC3E}">
        <p14:creationId xmlns:p14="http://schemas.microsoft.com/office/powerpoint/2010/main" val="34592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ack Cover">
    <p:spTree>
      <p:nvGrpSpPr>
        <p:cNvPr id="1" name=""/>
        <p:cNvGrpSpPr/>
        <p:nvPr/>
      </p:nvGrpSpPr>
      <p:grpSpPr>
        <a:xfrm>
          <a:off x="0" y="0"/>
          <a:ext cx="0" cy="0"/>
          <a:chOff x="0" y="0"/>
          <a:chExt cx="0" cy="0"/>
        </a:xfrm>
      </p:grpSpPr>
      <p:sp>
        <p:nvSpPr>
          <p:cNvPr id="3" name="Rectangle 2"/>
          <p:cNvSpPr/>
          <p:nvPr userDrawn="1"/>
        </p:nvSpPr>
        <p:spPr>
          <a:xfrm>
            <a:off x="0" y="3867912"/>
            <a:ext cx="12192000" cy="1847088"/>
          </a:xfrm>
          <a:prstGeom prst="rect">
            <a:avLst/>
          </a:prstGeom>
          <a:solidFill>
            <a:srgbClr val="011E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userDrawn="1"/>
        </p:nvSpPr>
        <p:spPr>
          <a:xfrm>
            <a:off x="1533832" y="4051300"/>
            <a:ext cx="5311468" cy="1485900"/>
          </a:xfrm>
          <a:prstGeom prst="rect">
            <a:avLst/>
          </a:prstGeom>
          <a:noFill/>
        </p:spPr>
        <p:txBody>
          <a:bodyPr wrap="square" lIns="0" tIns="0" rIns="0" bIns="0" rtlCol="0" anchor="ctr" anchorCtr="0">
            <a:noAutofit/>
          </a:bodyPr>
          <a:lstStyle/>
          <a:p>
            <a:pPr>
              <a:lnSpc>
                <a:spcPct val="110000"/>
              </a:lnSpc>
            </a:pPr>
            <a:r>
              <a:rPr lang="en-US" sz="1100" dirty="0">
                <a:solidFill>
                  <a:srgbClr val="FFFFFF"/>
                </a:solidFill>
                <a:latin typeface="Georgia" panose="02040502050405020303" pitchFamily="18" charset="0"/>
                <a:ea typeface="Georgia" panose="02040502050405020303" pitchFamily="18" charset="0"/>
                <a:cs typeface="Arial" panose="020B0604020202020204" pitchFamily="34" charset="0"/>
              </a:rPr>
              <a:t>© 2020 Venable LLP.</a:t>
            </a:r>
          </a:p>
          <a:p>
            <a:pPr>
              <a:lnSpc>
                <a:spcPct val="110000"/>
              </a:lnSpc>
            </a:pPr>
            <a:r>
              <a:rPr lang="en-US" sz="1100" dirty="0">
                <a:solidFill>
                  <a:srgbClr val="FFFFFF"/>
                </a:solidFill>
                <a:latin typeface="Georgia" panose="02040502050405020303" pitchFamily="18" charset="0"/>
                <a:ea typeface="Georgia" panose="02040502050405020303" pitchFamily="18" charset="0"/>
                <a:cs typeface="Arial" panose="020B0604020202020204" pitchFamily="34" charset="0"/>
              </a:rPr>
              <a:t>This document is published by the law firm Venable LLP. It is not intended to provide legal advice or opinion. Such advice may only be given when related to specific fact situations that Venable has accepted an engagement as counsel to address.</a:t>
            </a: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612392" cy="6858000"/>
          </a:xfrm>
          <a:prstGeom prst="rect">
            <a:avLst/>
          </a:prstGeom>
        </p:spPr>
      </p:pic>
    </p:spTree>
    <p:extLst>
      <p:ext uri="{BB962C8B-B14F-4D97-AF65-F5344CB8AC3E}">
        <p14:creationId xmlns:p14="http://schemas.microsoft.com/office/powerpoint/2010/main" val="2079674510"/>
      </p:ext>
    </p:extLst>
  </p:cSld>
  <p:clrMapOvr>
    <a:masterClrMapping/>
  </p:clrMapOvr>
  <p:extLst>
    <p:ext uri="{DCECCB84-F9BA-43D5-87BE-67443E8EF086}">
      <p15:sldGuideLst xmlns:p15="http://schemas.microsoft.com/office/powerpoint/2012/main">
        <p15:guide id="1" pos="960">
          <p15:clr>
            <a:srgbClr val="FBAE40"/>
          </p15:clr>
        </p15:guide>
        <p15:guide id="2" orient="horz" pos="216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31" name="Text Placeholder 2"/>
          <p:cNvSpPr>
            <a:spLocks noGrp="1"/>
          </p:cNvSpPr>
          <p:nvPr>
            <p:ph type="body" idx="18" hasCustomPrompt="1"/>
          </p:nvPr>
        </p:nvSpPr>
        <p:spPr>
          <a:xfrm>
            <a:off x="1531047" y="3703321"/>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7" name="Rectangle 6"/>
          <p:cNvSpPr/>
          <p:nvPr userDrawn="1"/>
        </p:nvSpPr>
        <p:spPr>
          <a:xfrm>
            <a:off x="0" y="1247912"/>
            <a:ext cx="12192000" cy="1847088"/>
          </a:xfrm>
          <a:prstGeom prst="rect">
            <a:avLst/>
          </a:prstGeom>
          <a:solidFill>
            <a:srgbClr val="011E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1555432" y="1237752"/>
            <a:ext cx="9102519" cy="1033176"/>
          </a:xfrm>
        </p:spPr>
        <p:txBody>
          <a:bodyPr anchor="b" anchorCtr="0">
            <a:noAutofit/>
          </a:bodyPr>
          <a:lstStyle>
            <a:lvl1pPr algn="l">
              <a:defRPr sz="3200" b="1" spc="50" baseline="0">
                <a:solidFill>
                  <a:schemeClr val="bg1"/>
                </a:solidFill>
                <a:latin typeface="Arial" panose="020B0604020202020204" pitchFamily="34" charset="0"/>
                <a:cs typeface="Arial" panose="020B0604020202020204" pitchFamily="34" charset="0"/>
              </a:defRPr>
            </a:lvl1pPr>
          </a:lstStyle>
          <a:p>
            <a:r>
              <a:rPr lang="en-US" dirty="0"/>
              <a:t>Heading</a:t>
            </a:r>
          </a:p>
        </p:txBody>
      </p:sp>
      <p:sp>
        <p:nvSpPr>
          <p:cNvPr id="3" name="Subtitle 2"/>
          <p:cNvSpPr>
            <a:spLocks noGrp="1"/>
          </p:cNvSpPr>
          <p:nvPr>
            <p:ph type="subTitle" idx="1" hasCustomPrompt="1"/>
          </p:nvPr>
        </p:nvSpPr>
        <p:spPr>
          <a:xfrm>
            <a:off x="1555431" y="2472038"/>
            <a:ext cx="9102519" cy="617395"/>
          </a:xfrm>
        </p:spPr>
        <p:txBody>
          <a:bodyPr>
            <a:noAutofit/>
          </a:bodyPr>
          <a:lstStyle>
            <a:lvl1pPr marL="0" indent="0" algn="l">
              <a:spcBef>
                <a:spcPts val="0"/>
              </a:spcBef>
              <a:buNone/>
              <a:defRPr sz="2000" b="1" spc="50" baseline="0">
                <a:solidFill>
                  <a:srgbClr val="00ACB6"/>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Subheading </a:t>
            </a:r>
          </a:p>
          <a:p>
            <a:endParaRPr lang="en-US" dirty="0"/>
          </a:p>
        </p:txBody>
      </p:sp>
      <p:sp>
        <p:nvSpPr>
          <p:cNvPr id="18" name="Text Placeholder 2"/>
          <p:cNvSpPr>
            <a:spLocks noGrp="1"/>
          </p:cNvSpPr>
          <p:nvPr>
            <p:ph type="body" idx="22" hasCustomPrompt="1"/>
          </p:nvPr>
        </p:nvSpPr>
        <p:spPr>
          <a:xfrm>
            <a:off x="1531044" y="3948324"/>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  |  +1 000.000.0000  |  aaaa@Venable.com</a:t>
            </a:r>
          </a:p>
        </p:txBody>
      </p:sp>
      <p:sp>
        <p:nvSpPr>
          <p:cNvPr id="19" name="Text Placeholder 2"/>
          <p:cNvSpPr>
            <a:spLocks noGrp="1"/>
          </p:cNvSpPr>
          <p:nvPr>
            <p:ph type="body" idx="23" hasCustomPrompt="1"/>
          </p:nvPr>
        </p:nvSpPr>
        <p:spPr>
          <a:xfrm>
            <a:off x="1531050" y="5054614"/>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20" name="Text Placeholder 2"/>
          <p:cNvSpPr>
            <a:spLocks noGrp="1"/>
          </p:cNvSpPr>
          <p:nvPr>
            <p:ph type="body" idx="24" hasCustomPrompt="1"/>
          </p:nvPr>
        </p:nvSpPr>
        <p:spPr>
          <a:xfrm>
            <a:off x="1531047" y="5299617"/>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  |  +1 000.000.0000  |  aaaa@Venable.com</a:t>
            </a:r>
          </a:p>
        </p:txBody>
      </p:sp>
      <p:sp>
        <p:nvSpPr>
          <p:cNvPr id="21" name="Text Placeholder 2"/>
          <p:cNvSpPr>
            <a:spLocks noGrp="1"/>
          </p:cNvSpPr>
          <p:nvPr>
            <p:ph type="body" idx="25" hasCustomPrompt="1"/>
          </p:nvPr>
        </p:nvSpPr>
        <p:spPr>
          <a:xfrm>
            <a:off x="1518855" y="4361245"/>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22" name="Text Placeholder 2"/>
          <p:cNvSpPr>
            <a:spLocks noGrp="1"/>
          </p:cNvSpPr>
          <p:nvPr>
            <p:ph type="body" idx="26" hasCustomPrompt="1"/>
          </p:nvPr>
        </p:nvSpPr>
        <p:spPr>
          <a:xfrm>
            <a:off x="1518852" y="4606248"/>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  |  +1 000.000.0000  |  aaaa@Venable.com</a:t>
            </a:r>
          </a:p>
        </p:txBody>
      </p:sp>
    </p:spTree>
    <p:extLst>
      <p:ext uri="{BB962C8B-B14F-4D97-AF65-F5344CB8AC3E}">
        <p14:creationId xmlns:p14="http://schemas.microsoft.com/office/powerpoint/2010/main" val="4108798335"/>
      </p:ext>
    </p:extLst>
  </p:cSld>
  <p:clrMapOvr>
    <a:masterClrMapping/>
  </p:clrMapOvr>
  <p:extLst>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ver (w/photo)">
    <p:spTree>
      <p:nvGrpSpPr>
        <p:cNvPr id="1" name=""/>
        <p:cNvGrpSpPr/>
        <p:nvPr/>
      </p:nvGrpSpPr>
      <p:grpSpPr>
        <a:xfrm>
          <a:off x="0" y="0"/>
          <a:ext cx="0" cy="0"/>
          <a:chOff x="0" y="0"/>
          <a:chExt cx="0" cy="0"/>
        </a:xfrm>
      </p:grpSpPr>
      <p:sp>
        <p:nvSpPr>
          <p:cNvPr id="7" name="Rectangle 6"/>
          <p:cNvSpPr/>
          <p:nvPr userDrawn="1"/>
        </p:nvSpPr>
        <p:spPr>
          <a:xfrm>
            <a:off x="0" y="1247912"/>
            <a:ext cx="12192000" cy="1847088"/>
          </a:xfrm>
          <a:prstGeom prst="rect">
            <a:avLst/>
          </a:prstGeom>
          <a:solidFill>
            <a:srgbClr val="011E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1555433" y="1237752"/>
            <a:ext cx="8184186" cy="1033176"/>
          </a:xfrm>
        </p:spPr>
        <p:txBody>
          <a:bodyPr anchor="b" anchorCtr="0">
            <a:noAutofit/>
          </a:bodyPr>
          <a:lstStyle>
            <a:lvl1pPr algn="l">
              <a:defRPr sz="3200" b="1" spc="50" baseline="0">
                <a:solidFill>
                  <a:schemeClr val="bg1"/>
                </a:solidFill>
                <a:latin typeface="Arial" panose="020B0604020202020204" pitchFamily="34" charset="0"/>
                <a:cs typeface="Arial" panose="020B0604020202020204" pitchFamily="34" charset="0"/>
              </a:defRPr>
            </a:lvl1pPr>
          </a:lstStyle>
          <a:p>
            <a:r>
              <a:rPr lang="en-US" dirty="0"/>
              <a:t>Heading</a:t>
            </a:r>
          </a:p>
        </p:txBody>
      </p:sp>
      <p:sp>
        <p:nvSpPr>
          <p:cNvPr id="3" name="Subtitle 2"/>
          <p:cNvSpPr>
            <a:spLocks noGrp="1"/>
          </p:cNvSpPr>
          <p:nvPr>
            <p:ph type="subTitle" idx="1" hasCustomPrompt="1"/>
          </p:nvPr>
        </p:nvSpPr>
        <p:spPr>
          <a:xfrm>
            <a:off x="1555432" y="2472038"/>
            <a:ext cx="8184188" cy="617395"/>
          </a:xfrm>
        </p:spPr>
        <p:txBody>
          <a:bodyPr>
            <a:noAutofit/>
          </a:bodyPr>
          <a:lstStyle>
            <a:lvl1pPr marL="0" indent="0" algn="l">
              <a:spcBef>
                <a:spcPts val="0"/>
              </a:spcBef>
              <a:buNone/>
              <a:defRPr sz="2000" b="1" spc="50" baseline="0">
                <a:solidFill>
                  <a:srgbClr val="00ACB6"/>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Subheading </a:t>
            </a:r>
          </a:p>
          <a:p>
            <a:endParaRPr lang="en-US" dirty="0"/>
          </a:p>
        </p:txBody>
      </p:sp>
      <p:sp>
        <p:nvSpPr>
          <p:cNvPr id="18" name="Text Placeholder 2"/>
          <p:cNvSpPr>
            <a:spLocks noGrp="1"/>
          </p:cNvSpPr>
          <p:nvPr>
            <p:ph type="body" idx="18" hasCustomPrompt="1"/>
          </p:nvPr>
        </p:nvSpPr>
        <p:spPr>
          <a:xfrm>
            <a:off x="1531047" y="3703321"/>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19" name="Text Placeholder 2"/>
          <p:cNvSpPr>
            <a:spLocks noGrp="1"/>
          </p:cNvSpPr>
          <p:nvPr>
            <p:ph type="body" idx="22" hasCustomPrompt="1"/>
          </p:nvPr>
        </p:nvSpPr>
        <p:spPr>
          <a:xfrm>
            <a:off x="1531044" y="3948324"/>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  |  +1 000.000.0000  |  aaaa@Venable.com</a:t>
            </a:r>
          </a:p>
        </p:txBody>
      </p:sp>
      <p:sp>
        <p:nvSpPr>
          <p:cNvPr id="20" name="Text Placeholder 2"/>
          <p:cNvSpPr>
            <a:spLocks noGrp="1"/>
          </p:cNvSpPr>
          <p:nvPr>
            <p:ph type="body" idx="23" hasCustomPrompt="1"/>
          </p:nvPr>
        </p:nvSpPr>
        <p:spPr>
          <a:xfrm>
            <a:off x="1531050" y="5054614"/>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21" name="Text Placeholder 2"/>
          <p:cNvSpPr>
            <a:spLocks noGrp="1"/>
          </p:cNvSpPr>
          <p:nvPr>
            <p:ph type="body" idx="24" hasCustomPrompt="1"/>
          </p:nvPr>
        </p:nvSpPr>
        <p:spPr>
          <a:xfrm>
            <a:off x="1531047" y="5299617"/>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  |  +1 000.000.0000  |  aaaa@Venable.com</a:t>
            </a:r>
          </a:p>
        </p:txBody>
      </p:sp>
      <p:sp>
        <p:nvSpPr>
          <p:cNvPr id="22" name="Text Placeholder 2"/>
          <p:cNvSpPr>
            <a:spLocks noGrp="1"/>
          </p:cNvSpPr>
          <p:nvPr>
            <p:ph type="body" idx="25" hasCustomPrompt="1"/>
          </p:nvPr>
        </p:nvSpPr>
        <p:spPr>
          <a:xfrm>
            <a:off x="1518855" y="4361245"/>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5" name="Picture Placeholder 4"/>
          <p:cNvSpPr>
            <a:spLocks noGrp="1"/>
          </p:cNvSpPr>
          <p:nvPr>
            <p:ph type="pic" sz="quarter" idx="27"/>
          </p:nvPr>
        </p:nvSpPr>
        <p:spPr>
          <a:xfrm>
            <a:off x="10007601" y="1256548"/>
            <a:ext cx="2184400" cy="1832886"/>
          </a:xfrm>
        </p:spPr>
        <p:txBody>
          <a:bodyPr>
            <a:normAutofit/>
          </a:bodyPr>
          <a:lstStyle>
            <a:lvl1pPr marL="0" indent="0" algn="ctr">
              <a:buNone/>
              <a:defRPr sz="1600" baseline="0">
                <a:solidFill>
                  <a:schemeClr val="bg1"/>
                </a:solidFill>
                <a:latin typeface="Arial" panose="020B0604020202020204" pitchFamily="34" charset="0"/>
                <a:cs typeface="Arial" panose="020B0604020202020204" pitchFamily="34" charset="0"/>
              </a:defRPr>
            </a:lvl1pPr>
          </a:lstStyle>
          <a:p>
            <a:endParaRPr lang="en-US" dirty="0"/>
          </a:p>
        </p:txBody>
      </p:sp>
      <p:sp>
        <p:nvSpPr>
          <p:cNvPr id="23" name="Text Placeholder 2"/>
          <p:cNvSpPr>
            <a:spLocks noGrp="1"/>
          </p:cNvSpPr>
          <p:nvPr>
            <p:ph type="body" idx="26" hasCustomPrompt="1"/>
          </p:nvPr>
        </p:nvSpPr>
        <p:spPr>
          <a:xfrm>
            <a:off x="1518852" y="4606248"/>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  |  +1 000.000.0000  |  aaaa@Venable.com</a:t>
            </a:r>
          </a:p>
        </p:txBody>
      </p:sp>
    </p:spTree>
    <p:extLst>
      <p:ext uri="{BB962C8B-B14F-4D97-AF65-F5344CB8AC3E}">
        <p14:creationId xmlns:p14="http://schemas.microsoft.com/office/powerpoint/2010/main" val="3681486379"/>
      </p:ext>
    </p:extLst>
  </p:cSld>
  <p:clrMapOvr>
    <a:masterClrMapping/>
  </p:clrMapOvr>
  <p:extLst>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ver (Name &amp; Title Only)">
    <p:spTree>
      <p:nvGrpSpPr>
        <p:cNvPr id="1" name=""/>
        <p:cNvGrpSpPr/>
        <p:nvPr/>
      </p:nvGrpSpPr>
      <p:grpSpPr>
        <a:xfrm>
          <a:off x="0" y="0"/>
          <a:ext cx="0" cy="0"/>
          <a:chOff x="0" y="0"/>
          <a:chExt cx="0" cy="0"/>
        </a:xfrm>
      </p:grpSpPr>
      <p:sp>
        <p:nvSpPr>
          <p:cNvPr id="7" name="Rectangle 6"/>
          <p:cNvSpPr/>
          <p:nvPr userDrawn="1"/>
        </p:nvSpPr>
        <p:spPr>
          <a:xfrm>
            <a:off x="0" y="1247912"/>
            <a:ext cx="12192000" cy="1847088"/>
          </a:xfrm>
          <a:prstGeom prst="rect">
            <a:avLst/>
          </a:prstGeom>
          <a:solidFill>
            <a:srgbClr val="011E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p:cNvSpPr>
            <a:spLocks noGrp="1"/>
          </p:cNvSpPr>
          <p:nvPr>
            <p:ph type="ctrTitle" hasCustomPrompt="1"/>
          </p:nvPr>
        </p:nvSpPr>
        <p:spPr>
          <a:xfrm>
            <a:off x="1555432" y="1237752"/>
            <a:ext cx="9102519" cy="1033176"/>
          </a:xfrm>
        </p:spPr>
        <p:txBody>
          <a:bodyPr anchor="b" anchorCtr="0">
            <a:noAutofit/>
          </a:bodyPr>
          <a:lstStyle>
            <a:lvl1pPr algn="l">
              <a:defRPr sz="3200" b="1" spc="50" baseline="0">
                <a:solidFill>
                  <a:schemeClr val="bg1"/>
                </a:solidFill>
                <a:latin typeface="Arial" panose="020B0604020202020204" pitchFamily="34" charset="0"/>
                <a:cs typeface="Arial" panose="020B0604020202020204" pitchFamily="34" charset="0"/>
              </a:defRPr>
            </a:lvl1pPr>
          </a:lstStyle>
          <a:p>
            <a:r>
              <a:rPr lang="en-US" dirty="0"/>
              <a:t>Heading</a:t>
            </a:r>
          </a:p>
        </p:txBody>
      </p:sp>
      <p:sp>
        <p:nvSpPr>
          <p:cNvPr id="14" name="Subtitle 2"/>
          <p:cNvSpPr>
            <a:spLocks noGrp="1"/>
          </p:cNvSpPr>
          <p:nvPr>
            <p:ph type="subTitle" idx="1" hasCustomPrompt="1"/>
          </p:nvPr>
        </p:nvSpPr>
        <p:spPr>
          <a:xfrm>
            <a:off x="1555431" y="2472038"/>
            <a:ext cx="9102519" cy="617395"/>
          </a:xfrm>
        </p:spPr>
        <p:txBody>
          <a:bodyPr>
            <a:noAutofit/>
          </a:bodyPr>
          <a:lstStyle>
            <a:lvl1pPr marL="0" indent="0" algn="l">
              <a:spcBef>
                <a:spcPts val="0"/>
              </a:spcBef>
              <a:buNone/>
              <a:defRPr sz="2000" b="1" spc="50" baseline="0">
                <a:solidFill>
                  <a:srgbClr val="00ACB6"/>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Subheading </a:t>
            </a:r>
          </a:p>
          <a:p>
            <a:endParaRPr lang="en-US" dirty="0"/>
          </a:p>
        </p:txBody>
      </p:sp>
      <p:sp>
        <p:nvSpPr>
          <p:cNvPr id="21" name="Text Placeholder 2"/>
          <p:cNvSpPr>
            <a:spLocks noGrp="1"/>
          </p:cNvSpPr>
          <p:nvPr>
            <p:ph type="body" idx="18" hasCustomPrompt="1"/>
          </p:nvPr>
        </p:nvSpPr>
        <p:spPr>
          <a:xfrm>
            <a:off x="1531047" y="3703321"/>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22" name="Text Placeholder 2"/>
          <p:cNvSpPr>
            <a:spLocks noGrp="1"/>
          </p:cNvSpPr>
          <p:nvPr>
            <p:ph type="body" idx="22" hasCustomPrompt="1"/>
          </p:nvPr>
        </p:nvSpPr>
        <p:spPr>
          <a:xfrm>
            <a:off x="1531044" y="3948324"/>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a:t>
            </a:r>
          </a:p>
        </p:txBody>
      </p:sp>
      <p:sp>
        <p:nvSpPr>
          <p:cNvPr id="23" name="Text Placeholder 2"/>
          <p:cNvSpPr>
            <a:spLocks noGrp="1"/>
          </p:cNvSpPr>
          <p:nvPr>
            <p:ph type="body" idx="23" hasCustomPrompt="1"/>
          </p:nvPr>
        </p:nvSpPr>
        <p:spPr>
          <a:xfrm>
            <a:off x="1531050" y="5054614"/>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24" name="Text Placeholder 2"/>
          <p:cNvSpPr>
            <a:spLocks noGrp="1"/>
          </p:cNvSpPr>
          <p:nvPr>
            <p:ph type="body" idx="24" hasCustomPrompt="1"/>
          </p:nvPr>
        </p:nvSpPr>
        <p:spPr>
          <a:xfrm>
            <a:off x="1531047" y="5299617"/>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a:t>
            </a:r>
          </a:p>
        </p:txBody>
      </p:sp>
      <p:sp>
        <p:nvSpPr>
          <p:cNvPr id="25" name="Text Placeholder 2"/>
          <p:cNvSpPr>
            <a:spLocks noGrp="1"/>
          </p:cNvSpPr>
          <p:nvPr>
            <p:ph type="body" idx="25" hasCustomPrompt="1"/>
          </p:nvPr>
        </p:nvSpPr>
        <p:spPr>
          <a:xfrm>
            <a:off x="1518855" y="4361245"/>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28" name="Text Placeholder 2"/>
          <p:cNvSpPr>
            <a:spLocks noGrp="1"/>
          </p:cNvSpPr>
          <p:nvPr>
            <p:ph type="body" idx="26" hasCustomPrompt="1"/>
          </p:nvPr>
        </p:nvSpPr>
        <p:spPr>
          <a:xfrm>
            <a:off x="1518852" y="4606248"/>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a:t>
            </a:r>
          </a:p>
        </p:txBody>
      </p:sp>
    </p:spTree>
    <p:extLst>
      <p:ext uri="{BB962C8B-B14F-4D97-AF65-F5344CB8AC3E}">
        <p14:creationId xmlns:p14="http://schemas.microsoft.com/office/powerpoint/2010/main" val="1328081141"/>
      </p:ext>
    </p:extLst>
  </p:cSld>
  <p:clrMapOvr>
    <a:masterClrMapping/>
  </p:clrMapOvr>
  <p:extLst>
    <p:ext uri="{DCECCB84-F9BA-43D5-87BE-67443E8EF086}">
      <p15:sldGuideLst xmlns:p15="http://schemas.microsoft.com/office/powerpoint/2012/main">
        <p15:guide id="1" orient="horz" pos="216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 Column">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dirty="0"/>
              <a:t>  © 2020  /  Confidential  /  Slide  </a:t>
            </a:r>
            <a:fld id="{1AEA1191-217B-42DC-A141-83FE8D09B662}" type="slidenum">
              <a:rPr lang="en-US" smtClean="0"/>
              <a:pPr/>
              <a:t>‹#›</a:t>
            </a:fld>
            <a:endParaRPr lang="en-US" dirty="0"/>
          </a:p>
        </p:txBody>
      </p:sp>
      <p:sp>
        <p:nvSpPr>
          <p:cNvPr id="7" name="Content Placeholder 3"/>
          <p:cNvSpPr>
            <a:spLocks noGrp="1"/>
          </p:cNvSpPr>
          <p:nvPr>
            <p:ph idx="1"/>
          </p:nvPr>
        </p:nvSpPr>
        <p:spPr>
          <a:xfrm>
            <a:off x="1524164" y="1310677"/>
            <a:ext cx="9147378" cy="4175723"/>
          </a:xfrm>
        </p:spPr>
        <p:txBody>
          <a:bodyPr/>
          <a:lstStyle/>
          <a:p>
            <a:endParaRPr lang="en-US" dirty="0"/>
          </a:p>
        </p:txBody>
      </p:sp>
      <p:sp>
        <p:nvSpPr>
          <p:cNvPr id="8" name="Title 2"/>
          <p:cNvSpPr>
            <a:spLocks noGrp="1"/>
          </p:cNvSpPr>
          <p:nvPr>
            <p:ph type="title"/>
          </p:nvPr>
        </p:nvSpPr>
        <p:spPr>
          <a:xfrm>
            <a:off x="1533321" y="267420"/>
            <a:ext cx="9155000" cy="992924"/>
          </a:xfrm>
        </p:spPr>
        <p:txBody>
          <a:bodyPr/>
          <a:lstStyle/>
          <a:p>
            <a:endParaRPr lang="en-US" dirty="0"/>
          </a:p>
        </p:txBody>
      </p:sp>
    </p:spTree>
    <p:extLst>
      <p:ext uri="{BB962C8B-B14F-4D97-AF65-F5344CB8AC3E}">
        <p14:creationId xmlns:p14="http://schemas.microsoft.com/office/powerpoint/2010/main" val="3361326872"/>
      </p:ext>
    </p:extLst>
  </p:cSld>
  <p:clrMapOvr>
    <a:masterClrMapping/>
  </p:clrMapOvr>
  <p:extLst>
    <p:ext uri="{DCECCB84-F9BA-43D5-87BE-67443E8EF086}">
      <p15:sldGuideLst xmlns:p15="http://schemas.microsoft.com/office/powerpoint/2012/main">
        <p15:guide id="1" pos="96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dirty="0"/>
              <a:t>  © 2020  /  Confidential  /  Slide  </a:t>
            </a:r>
            <a:fld id="{1AEA1191-217B-42DC-A141-83FE8D09B662}" type="slidenum">
              <a:rPr lang="en-US" smtClean="0"/>
              <a:pPr/>
              <a:t>‹#›</a:t>
            </a:fld>
            <a:endParaRPr lang="en-US" dirty="0"/>
          </a:p>
        </p:txBody>
      </p:sp>
      <p:sp>
        <p:nvSpPr>
          <p:cNvPr id="6" name="Title 2"/>
          <p:cNvSpPr>
            <a:spLocks noGrp="1"/>
          </p:cNvSpPr>
          <p:nvPr>
            <p:ph type="title"/>
          </p:nvPr>
        </p:nvSpPr>
        <p:spPr>
          <a:xfrm>
            <a:off x="1533321" y="267420"/>
            <a:ext cx="9155000" cy="992924"/>
          </a:xfrm>
        </p:spPr>
        <p:txBody>
          <a:bodyPr/>
          <a:lstStyle/>
          <a:p>
            <a:endParaRPr lang="en-US" dirty="0"/>
          </a:p>
        </p:txBody>
      </p:sp>
    </p:spTree>
    <p:extLst>
      <p:ext uri="{BB962C8B-B14F-4D97-AF65-F5344CB8AC3E}">
        <p14:creationId xmlns:p14="http://schemas.microsoft.com/office/powerpoint/2010/main" val="2877861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dirty="0"/>
              <a:t>  © 2020  /  Confidential  /  Slide  </a:t>
            </a:r>
            <a:fld id="{1AEA1191-217B-42DC-A141-83FE8D09B662}" type="slidenum">
              <a:rPr lang="en-US" smtClean="0"/>
              <a:pPr/>
              <a:t>‹#›</a:t>
            </a:fld>
            <a:endParaRPr lang="en-US" dirty="0"/>
          </a:p>
        </p:txBody>
      </p:sp>
    </p:spTree>
    <p:extLst>
      <p:ext uri="{BB962C8B-B14F-4D97-AF65-F5344CB8AC3E}">
        <p14:creationId xmlns:p14="http://schemas.microsoft.com/office/powerpoint/2010/main" val="2785257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w/photo)">
    <p:spTree>
      <p:nvGrpSpPr>
        <p:cNvPr id="1" name=""/>
        <p:cNvGrpSpPr/>
        <p:nvPr/>
      </p:nvGrpSpPr>
      <p:grpSpPr>
        <a:xfrm>
          <a:off x="0" y="0"/>
          <a:ext cx="0" cy="0"/>
          <a:chOff x="0" y="0"/>
          <a:chExt cx="0" cy="0"/>
        </a:xfrm>
      </p:grpSpPr>
      <p:sp>
        <p:nvSpPr>
          <p:cNvPr id="7" name="Rectangle 6"/>
          <p:cNvSpPr/>
          <p:nvPr userDrawn="1"/>
        </p:nvSpPr>
        <p:spPr>
          <a:xfrm>
            <a:off x="0" y="1247912"/>
            <a:ext cx="12192000" cy="1847088"/>
          </a:xfrm>
          <a:prstGeom prst="rect">
            <a:avLst/>
          </a:prstGeom>
          <a:solidFill>
            <a:srgbClr val="011E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1555433" y="1237752"/>
            <a:ext cx="8184186" cy="1033176"/>
          </a:xfrm>
        </p:spPr>
        <p:txBody>
          <a:bodyPr anchor="b" anchorCtr="0">
            <a:noAutofit/>
          </a:bodyPr>
          <a:lstStyle>
            <a:lvl1pPr algn="l">
              <a:defRPr sz="3200" b="1" spc="50" baseline="0">
                <a:solidFill>
                  <a:schemeClr val="bg1"/>
                </a:solidFill>
                <a:latin typeface="Arial" panose="020B0604020202020204" pitchFamily="34" charset="0"/>
                <a:cs typeface="Arial" panose="020B0604020202020204" pitchFamily="34" charset="0"/>
              </a:defRPr>
            </a:lvl1pPr>
          </a:lstStyle>
          <a:p>
            <a:r>
              <a:rPr lang="en-US" dirty="0"/>
              <a:t>Heading</a:t>
            </a:r>
          </a:p>
        </p:txBody>
      </p:sp>
      <p:sp>
        <p:nvSpPr>
          <p:cNvPr id="3" name="Subtitle 2"/>
          <p:cNvSpPr>
            <a:spLocks noGrp="1"/>
          </p:cNvSpPr>
          <p:nvPr>
            <p:ph type="subTitle" idx="1" hasCustomPrompt="1"/>
          </p:nvPr>
        </p:nvSpPr>
        <p:spPr>
          <a:xfrm>
            <a:off x="1555432" y="2472038"/>
            <a:ext cx="8184188" cy="617395"/>
          </a:xfrm>
        </p:spPr>
        <p:txBody>
          <a:bodyPr>
            <a:noAutofit/>
          </a:bodyPr>
          <a:lstStyle>
            <a:lvl1pPr marL="0" indent="0" algn="l">
              <a:spcBef>
                <a:spcPts val="0"/>
              </a:spcBef>
              <a:buNone/>
              <a:defRPr sz="2000" b="1" spc="50" baseline="0">
                <a:solidFill>
                  <a:srgbClr val="00ACB6"/>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Subheading </a:t>
            </a:r>
          </a:p>
          <a:p>
            <a:endParaRPr lang="en-US" dirty="0"/>
          </a:p>
        </p:txBody>
      </p:sp>
      <p:sp>
        <p:nvSpPr>
          <p:cNvPr id="18" name="Text Placeholder 2"/>
          <p:cNvSpPr>
            <a:spLocks noGrp="1"/>
          </p:cNvSpPr>
          <p:nvPr>
            <p:ph type="body" idx="18" hasCustomPrompt="1"/>
          </p:nvPr>
        </p:nvSpPr>
        <p:spPr>
          <a:xfrm>
            <a:off x="1531047" y="3703321"/>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19" name="Text Placeholder 2"/>
          <p:cNvSpPr>
            <a:spLocks noGrp="1"/>
          </p:cNvSpPr>
          <p:nvPr>
            <p:ph type="body" idx="22" hasCustomPrompt="1"/>
          </p:nvPr>
        </p:nvSpPr>
        <p:spPr>
          <a:xfrm>
            <a:off x="1531044" y="3948324"/>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  |  +1 000.000.0000  |  aaaa@Venable.com</a:t>
            </a:r>
          </a:p>
        </p:txBody>
      </p:sp>
      <p:sp>
        <p:nvSpPr>
          <p:cNvPr id="20" name="Text Placeholder 2"/>
          <p:cNvSpPr>
            <a:spLocks noGrp="1"/>
          </p:cNvSpPr>
          <p:nvPr>
            <p:ph type="body" idx="23" hasCustomPrompt="1"/>
          </p:nvPr>
        </p:nvSpPr>
        <p:spPr>
          <a:xfrm>
            <a:off x="1531050" y="5054614"/>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21" name="Text Placeholder 2"/>
          <p:cNvSpPr>
            <a:spLocks noGrp="1"/>
          </p:cNvSpPr>
          <p:nvPr>
            <p:ph type="body" idx="24" hasCustomPrompt="1"/>
          </p:nvPr>
        </p:nvSpPr>
        <p:spPr>
          <a:xfrm>
            <a:off x="1531047" y="5299617"/>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  |  +1 000.000.0000  |  aaaa@Venable.com</a:t>
            </a:r>
          </a:p>
        </p:txBody>
      </p:sp>
      <p:sp>
        <p:nvSpPr>
          <p:cNvPr id="22" name="Text Placeholder 2"/>
          <p:cNvSpPr>
            <a:spLocks noGrp="1"/>
          </p:cNvSpPr>
          <p:nvPr>
            <p:ph type="body" idx="25" hasCustomPrompt="1"/>
          </p:nvPr>
        </p:nvSpPr>
        <p:spPr>
          <a:xfrm>
            <a:off x="1518855" y="4361245"/>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5" name="Picture Placeholder 4"/>
          <p:cNvSpPr>
            <a:spLocks noGrp="1"/>
          </p:cNvSpPr>
          <p:nvPr>
            <p:ph type="pic" sz="quarter" idx="27"/>
          </p:nvPr>
        </p:nvSpPr>
        <p:spPr>
          <a:xfrm>
            <a:off x="10007601" y="1256548"/>
            <a:ext cx="2184400" cy="1832886"/>
          </a:xfrm>
        </p:spPr>
        <p:txBody>
          <a:bodyPr>
            <a:normAutofit/>
          </a:bodyPr>
          <a:lstStyle>
            <a:lvl1pPr marL="0" indent="0" algn="ctr">
              <a:buNone/>
              <a:defRPr sz="1600" baseline="0">
                <a:solidFill>
                  <a:schemeClr val="bg1"/>
                </a:solidFill>
                <a:latin typeface="Arial" panose="020B0604020202020204" pitchFamily="34" charset="0"/>
                <a:cs typeface="Arial" panose="020B0604020202020204" pitchFamily="34" charset="0"/>
              </a:defRPr>
            </a:lvl1pPr>
          </a:lstStyle>
          <a:p>
            <a:r>
              <a:rPr lang="en-US"/>
              <a:t>Click icon to add picture</a:t>
            </a:r>
            <a:endParaRPr lang="en-US" dirty="0"/>
          </a:p>
        </p:txBody>
      </p:sp>
      <p:sp>
        <p:nvSpPr>
          <p:cNvPr id="23" name="Text Placeholder 2"/>
          <p:cNvSpPr>
            <a:spLocks noGrp="1"/>
          </p:cNvSpPr>
          <p:nvPr>
            <p:ph type="body" idx="26" hasCustomPrompt="1"/>
          </p:nvPr>
        </p:nvSpPr>
        <p:spPr>
          <a:xfrm>
            <a:off x="1518852" y="4606248"/>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  |  +1 000.000.0000  |  aaaa@Venable.com</a:t>
            </a:r>
          </a:p>
        </p:txBody>
      </p:sp>
    </p:spTree>
    <p:extLst>
      <p:ext uri="{BB962C8B-B14F-4D97-AF65-F5344CB8AC3E}">
        <p14:creationId xmlns:p14="http://schemas.microsoft.com/office/powerpoint/2010/main" val="2639476991"/>
      </p:ext>
    </p:extLst>
  </p:cSld>
  <p:clrMapOvr>
    <a:masterClrMapping/>
  </p:clrMapOvr>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sp>
        <p:nvSpPr>
          <p:cNvPr id="8" name="Content Placeholder 11"/>
          <p:cNvSpPr>
            <a:spLocks noGrp="1"/>
          </p:cNvSpPr>
          <p:nvPr>
            <p:ph idx="13"/>
          </p:nvPr>
        </p:nvSpPr>
        <p:spPr>
          <a:xfrm>
            <a:off x="1531621" y="1277120"/>
            <a:ext cx="4547390" cy="445973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endParaRPr lang="en-US" dirty="0"/>
          </a:p>
        </p:txBody>
      </p:sp>
      <p:sp>
        <p:nvSpPr>
          <p:cNvPr id="9" name="Content Placeholder 12"/>
          <p:cNvSpPr>
            <a:spLocks noGrp="1"/>
          </p:cNvSpPr>
          <p:nvPr>
            <p:ph idx="14"/>
          </p:nvPr>
        </p:nvSpPr>
        <p:spPr>
          <a:xfrm>
            <a:off x="6652261" y="1277120"/>
            <a:ext cx="4547390" cy="445973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endParaRPr lang="en-US" dirty="0"/>
          </a:p>
        </p:txBody>
      </p:sp>
      <p:sp>
        <p:nvSpPr>
          <p:cNvPr id="10" name="Title 10"/>
          <p:cNvSpPr>
            <a:spLocks noGrp="1"/>
          </p:cNvSpPr>
          <p:nvPr>
            <p:ph type="title"/>
          </p:nvPr>
        </p:nvSpPr>
        <p:spPr>
          <a:xfrm>
            <a:off x="1533321" y="267420"/>
            <a:ext cx="9666330" cy="992924"/>
          </a:xfrm>
        </p:spPr>
        <p:txBody>
          <a:bodyPr/>
          <a:lstStyle/>
          <a:p>
            <a:endParaRPr lang="en-US" dirty="0"/>
          </a:p>
        </p:txBody>
      </p:sp>
    </p:spTree>
    <p:extLst>
      <p:ext uri="{BB962C8B-B14F-4D97-AF65-F5344CB8AC3E}">
        <p14:creationId xmlns:p14="http://schemas.microsoft.com/office/powerpoint/2010/main" val="20713339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 Column (w/sub-head)">
    <p:spTree>
      <p:nvGrpSpPr>
        <p:cNvPr id="1" name=""/>
        <p:cNvGrpSpPr/>
        <p:nvPr/>
      </p:nvGrpSpPr>
      <p:grpSpPr>
        <a:xfrm>
          <a:off x="0" y="0"/>
          <a:ext cx="0" cy="0"/>
          <a:chOff x="0" y="0"/>
          <a:chExt cx="0" cy="0"/>
        </a:xfrm>
      </p:grpSpPr>
      <p:sp>
        <p:nvSpPr>
          <p:cNvPr id="17"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dirty="0"/>
              <a:t>  © 2020  /  Confidential  /  Slide  </a:t>
            </a:r>
            <a:fld id="{1AEA1191-217B-42DC-A141-83FE8D09B662}" type="slidenum">
              <a:rPr lang="en-US" smtClean="0"/>
              <a:pPr/>
              <a:t>‹#›</a:t>
            </a:fld>
            <a:endParaRPr lang="en-US" dirty="0"/>
          </a:p>
        </p:txBody>
      </p:sp>
      <p:sp>
        <p:nvSpPr>
          <p:cNvPr id="9" name="Content Placeholder 14"/>
          <p:cNvSpPr>
            <a:spLocks noGrp="1"/>
          </p:cNvSpPr>
          <p:nvPr>
            <p:ph idx="13"/>
          </p:nvPr>
        </p:nvSpPr>
        <p:spPr>
          <a:xfrm>
            <a:off x="1531621" y="1859280"/>
            <a:ext cx="4341698" cy="386079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endParaRPr lang="en-US" dirty="0"/>
          </a:p>
        </p:txBody>
      </p:sp>
      <p:sp>
        <p:nvSpPr>
          <p:cNvPr id="10" name="Content Placeholder 15"/>
          <p:cNvSpPr>
            <a:spLocks noGrp="1"/>
          </p:cNvSpPr>
          <p:nvPr>
            <p:ph idx="14"/>
          </p:nvPr>
        </p:nvSpPr>
        <p:spPr>
          <a:xfrm>
            <a:off x="6652261" y="1859280"/>
            <a:ext cx="4341698" cy="386079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endParaRPr lang="en-US" dirty="0"/>
          </a:p>
        </p:txBody>
      </p:sp>
      <p:sp>
        <p:nvSpPr>
          <p:cNvPr id="11" name="Text Placeholder 16"/>
          <p:cNvSpPr>
            <a:spLocks noGrp="1"/>
          </p:cNvSpPr>
          <p:nvPr>
            <p:ph type="body" idx="15"/>
          </p:nvPr>
        </p:nvSpPr>
        <p:spPr>
          <a:xfrm>
            <a:off x="6654800" y="1352710"/>
            <a:ext cx="4349319" cy="411959"/>
          </a:xfrm>
        </p:spPr>
        <p:txBody>
          <a:bodyPr>
            <a:normAutofit/>
          </a:bodyPr>
          <a:lstStyle>
            <a:lvl1pPr marL="0" indent="0">
              <a:buNone/>
              <a:defRPr lang="en-US" sz="2000" kern="1200" dirty="0">
                <a:solidFill>
                  <a:srgbClr val="00ACB6"/>
                </a:solidFill>
                <a:latin typeface="Arial" panose="020B0604020202020204" pitchFamily="34" charset="0"/>
                <a:ea typeface="+mn-ea"/>
                <a:cs typeface="Arial" panose="020B0604020202020204" pitchFamily="34" charset="0"/>
              </a:defRPr>
            </a:lvl1pPr>
          </a:lstStyle>
          <a:p>
            <a:endParaRPr lang="en-US" dirty="0"/>
          </a:p>
        </p:txBody>
      </p:sp>
      <p:sp>
        <p:nvSpPr>
          <p:cNvPr id="16" name="Text Placeholder 17"/>
          <p:cNvSpPr>
            <a:spLocks noGrp="1"/>
          </p:cNvSpPr>
          <p:nvPr>
            <p:ph type="body" idx="16"/>
          </p:nvPr>
        </p:nvSpPr>
        <p:spPr>
          <a:xfrm>
            <a:off x="1533157" y="1350465"/>
            <a:ext cx="4349319" cy="411959"/>
          </a:xfrm>
        </p:spPr>
        <p:txBody>
          <a:bodyPr>
            <a:normAutofit/>
          </a:bodyPr>
          <a:lstStyle>
            <a:lvl1pPr marL="0" indent="0">
              <a:buNone/>
              <a:defRPr sz="2000">
                <a:solidFill>
                  <a:srgbClr val="00ACB6"/>
                </a:solidFill>
                <a:latin typeface="Arial" panose="020B0604020202020204" pitchFamily="34" charset="0"/>
                <a:cs typeface="Arial" panose="020B0604020202020204" pitchFamily="34" charset="0"/>
              </a:defRPr>
            </a:lvl1pPr>
          </a:lstStyle>
          <a:p>
            <a:endParaRPr lang="en-US" dirty="0"/>
          </a:p>
        </p:txBody>
      </p:sp>
      <p:sp>
        <p:nvSpPr>
          <p:cNvPr id="19" name="Title 13"/>
          <p:cNvSpPr>
            <a:spLocks noGrp="1"/>
          </p:cNvSpPr>
          <p:nvPr>
            <p:ph type="title"/>
          </p:nvPr>
        </p:nvSpPr>
        <p:spPr>
          <a:xfrm>
            <a:off x="1533321" y="267420"/>
            <a:ext cx="9470798" cy="992924"/>
          </a:xfrm>
        </p:spPr>
        <p:txBody>
          <a:bodyPr/>
          <a:lstStyle/>
          <a:p>
            <a:endParaRPr lang="en-US" dirty="0"/>
          </a:p>
        </p:txBody>
      </p:sp>
    </p:spTree>
    <p:extLst>
      <p:ext uri="{BB962C8B-B14F-4D97-AF65-F5344CB8AC3E}">
        <p14:creationId xmlns:p14="http://schemas.microsoft.com/office/powerpoint/2010/main" val="18900876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io (1 per slide)">
    <p:spTree>
      <p:nvGrpSpPr>
        <p:cNvPr id="1" name=""/>
        <p:cNvGrpSpPr/>
        <p:nvPr/>
      </p:nvGrpSpPr>
      <p:grpSpPr>
        <a:xfrm>
          <a:off x="0" y="0"/>
          <a:ext cx="0" cy="0"/>
          <a:chOff x="0" y="0"/>
          <a:chExt cx="0" cy="0"/>
        </a:xfrm>
      </p:grpSpPr>
      <p:sp>
        <p:nvSpPr>
          <p:cNvPr id="4" name="Picture Placeholder 3"/>
          <p:cNvSpPr>
            <a:spLocks noGrp="1"/>
          </p:cNvSpPr>
          <p:nvPr>
            <p:ph type="pic" sz="quarter" idx="98" hasCustomPrompt="1"/>
          </p:nvPr>
        </p:nvSpPr>
        <p:spPr>
          <a:xfrm>
            <a:off x="1533321" y="1336166"/>
            <a:ext cx="1562304" cy="1140333"/>
          </a:xfrm>
        </p:spPr>
        <p:txBody>
          <a:bodyPr>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52" name="Text Placeholder 24"/>
          <p:cNvSpPr>
            <a:spLocks noGrp="1"/>
          </p:cNvSpPr>
          <p:nvPr>
            <p:ph type="body" idx="18"/>
          </p:nvPr>
        </p:nvSpPr>
        <p:spPr>
          <a:xfrm>
            <a:off x="1444587" y="2602657"/>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dirty="0"/>
          </a:p>
        </p:txBody>
      </p:sp>
      <p:sp>
        <p:nvSpPr>
          <p:cNvPr id="74" name="Text Placeholder 26"/>
          <p:cNvSpPr>
            <a:spLocks noGrp="1"/>
          </p:cNvSpPr>
          <p:nvPr>
            <p:ph type="body" idx="20" hasCustomPrompt="1"/>
          </p:nvPr>
        </p:nvSpPr>
        <p:spPr>
          <a:xfrm>
            <a:off x="1444585" y="2976251"/>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+1 000.000.0000</a:t>
            </a:r>
          </a:p>
        </p:txBody>
      </p:sp>
      <p:sp>
        <p:nvSpPr>
          <p:cNvPr id="75" name="Text Placeholder 27"/>
          <p:cNvSpPr>
            <a:spLocks noGrp="1"/>
          </p:cNvSpPr>
          <p:nvPr>
            <p:ph type="body" idx="21" hasCustomPrompt="1"/>
          </p:nvPr>
        </p:nvSpPr>
        <p:spPr>
          <a:xfrm>
            <a:off x="1444585" y="315435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aaa@Venable.com</a:t>
            </a:r>
          </a:p>
        </p:txBody>
      </p:sp>
      <p:sp>
        <p:nvSpPr>
          <p:cNvPr id="76" name="Text Placeholder 26"/>
          <p:cNvSpPr>
            <a:spLocks noGrp="1"/>
          </p:cNvSpPr>
          <p:nvPr>
            <p:ph type="body" idx="52" hasCustomPrompt="1"/>
          </p:nvPr>
        </p:nvSpPr>
        <p:spPr>
          <a:xfrm>
            <a:off x="1443920" y="280221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Title</a:t>
            </a:r>
          </a:p>
        </p:txBody>
      </p:sp>
      <p:sp>
        <p:nvSpPr>
          <p:cNvPr id="35"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dirty="0"/>
              <a:t>  © 2020  /  Confidential  /  Slide  </a:t>
            </a:r>
            <a:fld id="{1AEA1191-217B-42DC-A141-83FE8D09B662}" type="slidenum">
              <a:rPr lang="en-US" smtClean="0"/>
              <a:pPr/>
              <a:t>‹#›</a:t>
            </a:fld>
            <a:endParaRPr lang="en-US" dirty="0"/>
          </a:p>
        </p:txBody>
      </p:sp>
      <p:sp>
        <p:nvSpPr>
          <p:cNvPr id="44" name="Title 1"/>
          <p:cNvSpPr>
            <a:spLocks noGrp="1"/>
          </p:cNvSpPr>
          <p:nvPr>
            <p:ph type="title" hasCustomPrompt="1"/>
          </p:nvPr>
        </p:nvSpPr>
        <p:spPr>
          <a:xfrm>
            <a:off x="1533321" y="267420"/>
            <a:ext cx="9155000" cy="992924"/>
          </a:xfrm>
        </p:spPr>
        <p:txBody>
          <a:bodyPr>
            <a:normAutofit/>
          </a:bodyPr>
          <a:lstStyle>
            <a:lvl1pPr>
              <a:defRPr sz="2800" b="1" spc="50" baseline="0">
                <a:solidFill>
                  <a:schemeClr val="tx2"/>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5" name="Content Placeholder 4"/>
          <p:cNvSpPr>
            <a:spLocks noGrp="1"/>
          </p:cNvSpPr>
          <p:nvPr>
            <p:ph sz="quarter" idx="106" hasCustomPrompt="1"/>
          </p:nvPr>
        </p:nvSpPr>
        <p:spPr>
          <a:xfrm>
            <a:off x="3657600" y="1336167"/>
            <a:ext cx="7030721" cy="4376736"/>
          </a:xfrm>
        </p:spPr>
        <p:txBody>
          <a:bodyPr>
            <a:noAutofit/>
          </a:bodyPr>
          <a:lstStyle>
            <a:lvl1pPr marL="0" indent="0">
              <a:buNone/>
              <a:defRPr sz="1200" baseline="0"/>
            </a:lvl1pPr>
            <a:lvl2pPr>
              <a:defRPr sz="1200"/>
            </a:lvl2pPr>
            <a:lvl3pPr>
              <a:defRPr sz="1200"/>
            </a:lvl3pPr>
            <a:lvl4pPr>
              <a:defRPr sz="1200"/>
            </a:lvl4pPr>
            <a:lvl5pPr>
              <a:defRPr sz="1200"/>
            </a:lvl5pPr>
          </a:lstStyle>
          <a:p>
            <a:r>
              <a:rPr lang="en-US" sz="1200" spc="50" dirty="0">
                <a:solidFill>
                  <a:schemeClr val="tx2"/>
                </a:solidFill>
                <a:latin typeface="Georgia" panose="02040502050405020303" pitchFamily="18" charset="0"/>
              </a:rPr>
              <a:t>Click to enter bio text</a:t>
            </a:r>
          </a:p>
        </p:txBody>
      </p:sp>
    </p:spTree>
    <p:extLst>
      <p:ext uri="{BB962C8B-B14F-4D97-AF65-F5344CB8AC3E}">
        <p14:creationId xmlns:p14="http://schemas.microsoft.com/office/powerpoint/2010/main" val="118961692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Bio (2 per slide)">
    <p:spTree>
      <p:nvGrpSpPr>
        <p:cNvPr id="1" name=""/>
        <p:cNvGrpSpPr/>
        <p:nvPr/>
      </p:nvGrpSpPr>
      <p:grpSpPr>
        <a:xfrm>
          <a:off x="0" y="0"/>
          <a:ext cx="0" cy="0"/>
          <a:chOff x="0" y="0"/>
          <a:chExt cx="0" cy="0"/>
        </a:xfrm>
      </p:grpSpPr>
      <p:sp>
        <p:nvSpPr>
          <p:cNvPr id="58" name="Picture Placeholder 3"/>
          <p:cNvSpPr>
            <a:spLocks noGrp="1"/>
          </p:cNvSpPr>
          <p:nvPr>
            <p:ph type="pic" sz="quarter" idx="105" hasCustomPrompt="1"/>
          </p:nvPr>
        </p:nvSpPr>
        <p:spPr>
          <a:xfrm>
            <a:off x="1533321" y="3627651"/>
            <a:ext cx="1562304" cy="1140333"/>
          </a:xfrm>
        </p:spPr>
        <p:txBody>
          <a:bodyPr>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4" name="Picture Placeholder 3"/>
          <p:cNvSpPr>
            <a:spLocks noGrp="1"/>
          </p:cNvSpPr>
          <p:nvPr>
            <p:ph type="pic" sz="quarter" idx="98" hasCustomPrompt="1"/>
          </p:nvPr>
        </p:nvSpPr>
        <p:spPr>
          <a:xfrm>
            <a:off x="1533321" y="1336166"/>
            <a:ext cx="1562304" cy="1140333"/>
          </a:xfrm>
        </p:spPr>
        <p:txBody>
          <a:bodyPr>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138" name="Text Placeholder 24"/>
          <p:cNvSpPr>
            <a:spLocks noGrp="1"/>
          </p:cNvSpPr>
          <p:nvPr>
            <p:ph type="body" idx="81"/>
          </p:nvPr>
        </p:nvSpPr>
        <p:spPr>
          <a:xfrm>
            <a:off x="1444587" y="4887729"/>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dirty="0"/>
          </a:p>
        </p:txBody>
      </p:sp>
      <p:sp>
        <p:nvSpPr>
          <p:cNvPr id="141" name="Text Placeholder 26"/>
          <p:cNvSpPr>
            <a:spLocks noGrp="1"/>
          </p:cNvSpPr>
          <p:nvPr>
            <p:ph type="body" idx="84" hasCustomPrompt="1"/>
          </p:nvPr>
        </p:nvSpPr>
        <p:spPr>
          <a:xfrm>
            <a:off x="1443920" y="5087286"/>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Title</a:t>
            </a:r>
          </a:p>
        </p:txBody>
      </p:sp>
      <p:sp>
        <p:nvSpPr>
          <p:cNvPr id="52" name="Text Placeholder 24"/>
          <p:cNvSpPr>
            <a:spLocks noGrp="1"/>
          </p:cNvSpPr>
          <p:nvPr>
            <p:ph type="body" idx="18"/>
          </p:nvPr>
        </p:nvSpPr>
        <p:spPr>
          <a:xfrm>
            <a:off x="1444587" y="2602657"/>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dirty="0"/>
          </a:p>
        </p:txBody>
      </p:sp>
      <p:sp>
        <p:nvSpPr>
          <p:cNvPr id="74" name="Text Placeholder 26"/>
          <p:cNvSpPr>
            <a:spLocks noGrp="1"/>
          </p:cNvSpPr>
          <p:nvPr>
            <p:ph type="body" idx="20" hasCustomPrompt="1"/>
          </p:nvPr>
        </p:nvSpPr>
        <p:spPr>
          <a:xfrm>
            <a:off x="1444585" y="2976251"/>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+1 000.000.0000</a:t>
            </a:r>
          </a:p>
        </p:txBody>
      </p:sp>
      <p:sp>
        <p:nvSpPr>
          <p:cNvPr id="75" name="Text Placeholder 27"/>
          <p:cNvSpPr>
            <a:spLocks noGrp="1"/>
          </p:cNvSpPr>
          <p:nvPr>
            <p:ph type="body" idx="21" hasCustomPrompt="1"/>
          </p:nvPr>
        </p:nvSpPr>
        <p:spPr>
          <a:xfrm>
            <a:off x="1444585" y="315435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aaa@Venable.com</a:t>
            </a:r>
          </a:p>
        </p:txBody>
      </p:sp>
      <p:sp>
        <p:nvSpPr>
          <p:cNvPr id="76" name="Text Placeholder 26"/>
          <p:cNvSpPr>
            <a:spLocks noGrp="1"/>
          </p:cNvSpPr>
          <p:nvPr>
            <p:ph type="body" idx="52" hasCustomPrompt="1"/>
          </p:nvPr>
        </p:nvSpPr>
        <p:spPr>
          <a:xfrm>
            <a:off x="1443920" y="280221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Title</a:t>
            </a:r>
          </a:p>
        </p:txBody>
      </p:sp>
      <p:sp>
        <p:nvSpPr>
          <p:cNvPr id="35"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dirty="0"/>
              <a:t>  © 2020  /  Confidential  /  Slide  </a:t>
            </a:r>
            <a:fld id="{1AEA1191-217B-42DC-A141-83FE8D09B662}" type="slidenum">
              <a:rPr lang="en-US" smtClean="0"/>
              <a:pPr/>
              <a:t>‹#›</a:t>
            </a:fld>
            <a:endParaRPr lang="en-US" dirty="0"/>
          </a:p>
        </p:txBody>
      </p:sp>
      <p:sp>
        <p:nvSpPr>
          <p:cNvPr id="44" name="Title 1"/>
          <p:cNvSpPr>
            <a:spLocks noGrp="1"/>
          </p:cNvSpPr>
          <p:nvPr>
            <p:ph type="title" hasCustomPrompt="1"/>
          </p:nvPr>
        </p:nvSpPr>
        <p:spPr>
          <a:xfrm>
            <a:off x="1533321" y="267420"/>
            <a:ext cx="9155000" cy="992924"/>
          </a:xfrm>
        </p:spPr>
        <p:txBody>
          <a:bodyPr>
            <a:normAutofit/>
          </a:bodyPr>
          <a:lstStyle>
            <a:lvl1pPr>
              <a:defRPr sz="2800" b="1" spc="50" baseline="0">
                <a:solidFill>
                  <a:schemeClr val="tx2"/>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119" name="Text Placeholder 26"/>
          <p:cNvSpPr>
            <a:spLocks noGrp="1"/>
          </p:cNvSpPr>
          <p:nvPr>
            <p:ph type="body" idx="66" hasCustomPrompt="1"/>
          </p:nvPr>
        </p:nvSpPr>
        <p:spPr>
          <a:xfrm>
            <a:off x="1444585" y="5262339"/>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+1 000.000.0000</a:t>
            </a:r>
          </a:p>
        </p:txBody>
      </p:sp>
      <p:sp>
        <p:nvSpPr>
          <p:cNvPr id="120" name="Text Placeholder 27"/>
          <p:cNvSpPr>
            <a:spLocks noGrp="1"/>
          </p:cNvSpPr>
          <p:nvPr>
            <p:ph type="body" idx="67" hasCustomPrompt="1"/>
          </p:nvPr>
        </p:nvSpPr>
        <p:spPr>
          <a:xfrm>
            <a:off x="1444585" y="5440440"/>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aaa@Venable.com</a:t>
            </a:r>
          </a:p>
        </p:txBody>
      </p:sp>
      <p:sp>
        <p:nvSpPr>
          <p:cNvPr id="5" name="Content Placeholder 4"/>
          <p:cNvSpPr>
            <a:spLocks noGrp="1"/>
          </p:cNvSpPr>
          <p:nvPr>
            <p:ph sz="quarter" idx="106" hasCustomPrompt="1"/>
          </p:nvPr>
        </p:nvSpPr>
        <p:spPr>
          <a:xfrm>
            <a:off x="3657600" y="1336167"/>
            <a:ext cx="7030721" cy="1986126"/>
          </a:xfrm>
        </p:spPr>
        <p:txBody>
          <a:bodyPr>
            <a:noAutofit/>
          </a:bodyPr>
          <a:lstStyle>
            <a:lvl1pPr marL="0" indent="0">
              <a:buNone/>
              <a:defRPr sz="1200" baseline="0"/>
            </a:lvl1pPr>
            <a:lvl2pPr>
              <a:defRPr sz="1200"/>
            </a:lvl2pPr>
            <a:lvl3pPr>
              <a:defRPr sz="1200"/>
            </a:lvl3pPr>
            <a:lvl4pPr>
              <a:defRPr sz="1200"/>
            </a:lvl4pPr>
            <a:lvl5pPr>
              <a:defRPr sz="1200"/>
            </a:lvl5pPr>
          </a:lstStyle>
          <a:p>
            <a:r>
              <a:rPr lang="en-US" sz="1200" spc="50" dirty="0">
                <a:solidFill>
                  <a:schemeClr val="tx2"/>
                </a:solidFill>
                <a:latin typeface="Georgia" panose="02040502050405020303" pitchFamily="18" charset="0"/>
              </a:rPr>
              <a:t>Click to enter text of mini-bio</a:t>
            </a:r>
          </a:p>
        </p:txBody>
      </p:sp>
      <p:sp>
        <p:nvSpPr>
          <p:cNvPr id="50" name="Content Placeholder 4"/>
          <p:cNvSpPr>
            <a:spLocks noGrp="1"/>
          </p:cNvSpPr>
          <p:nvPr>
            <p:ph sz="quarter" idx="107" hasCustomPrompt="1"/>
          </p:nvPr>
        </p:nvSpPr>
        <p:spPr>
          <a:xfrm>
            <a:off x="3657600" y="3627651"/>
            <a:ext cx="7030721" cy="1986126"/>
          </a:xfrm>
        </p:spPr>
        <p:txBody>
          <a:bodyPr>
            <a:noAutofit/>
          </a:bodyPr>
          <a:lstStyle>
            <a:lvl1pPr marL="0" indent="0">
              <a:buNone/>
              <a:defRPr sz="1200" baseline="0"/>
            </a:lvl1pPr>
            <a:lvl2pPr>
              <a:defRPr sz="1200"/>
            </a:lvl2pPr>
            <a:lvl3pPr>
              <a:defRPr sz="1200"/>
            </a:lvl3pPr>
            <a:lvl4pPr>
              <a:defRPr sz="1200"/>
            </a:lvl4pPr>
            <a:lvl5pPr>
              <a:defRPr sz="1200"/>
            </a:lvl5pPr>
          </a:lstStyle>
          <a:p>
            <a:r>
              <a:rPr lang="en-US" sz="1200" spc="50" dirty="0">
                <a:solidFill>
                  <a:schemeClr val="tx2"/>
                </a:solidFill>
                <a:latin typeface="Georgia" panose="02040502050405020303" pitchFamily="18" charset="0"/>
              </a:rPr>
              <a:t>Click to enter text of mini-bio</a:t>
            </a:r>
          </a:p>
        </p:txBody>
      </p:sp>
    </p:spTree>
    <p:extLst>
      <p:ext uri="{BB962C8B-B14F-4D97-AF65-F5344CB8AC3E}">
        <p14:creationId xmlns:p14="http://schemas.microsoft.com/office/powerpoint/2010/main" val="11671106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am Roster">
    <p:spTree>
      <p:nvGrpSpPr>
        <p:cNvPr id="1" name=""/>
        <p:cNvGrpSpPr/>
        <p:nvPr/>
      </p:nvGrpSpPr>
      <p:grpSpPr>
        <a:xfrm>
          <a:off x="0" y="0"/>
          <a:ext cx="0" cy="0"/>
          <a:chOff x="0" y="0"/>
          <a:chExt cx="0" cy="0"/>
        </a:xfrm>
      </p:grpSpPr>
      <p:sp>
        <p:nvSpPr>
          <p:cNvPr id="55" name="Picture Placeholder 3"/>
          <p:cNvSpPr>
            <a:spLocks noGrp="1"/>
          </p:cNvSpPr>
          <p:nvPr>
            <p:ph type="pic" sz="quarter" idx="102" hasCustomPrompt="1"/>
          </p:nvPr>
        </p:nvSpPr>
        <p:spPr>
          <a:xfrm>
            <a:off x="3591231" y="3618889"/>
            <a:ext cx="1562304" cy="1140333"/>
          </a:xfrm>
        </p:spPr>
        <p:txBody>
          <a:bodyPr>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56" name="Picture Placeholder 3"/>
          <p:cNvSpPr>
            <a:spLocks noGrp="1"/>
          </p:cNvSpPr>
          <p:nvPr>
            <p:ph type="pic" sz="quarter" idx="103" hasCustomPrompt="1"/>
          </p:nvPr>
        </p:nvSpPr>
        <p:spPr>
          <a:xfrm>
            <a:off x="5649141" y="3619647"/>
            <a:ext cx="1562304" cy="1140333"/>
          </a:xfrm>
        </p:spPr>
        <p:txBody>
          <a:bodyPr>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lang="en-US" sz="1400" kern="1200" noProof="0">
                <a:solidFill>
                  <a:schemeClr val="tx2"/>
                </a:solidFill>
                <a:latin typeface="Arial" panose="020B0604020202020204" pitchFamily="34" charset="0"/>
                <a:ea typeface="+mn-ea"/>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57" name="Picture Placeholder 3"/>
          <p:cNvSpPr>
            <a:spLocks noGrp="1"/>
          </p:cNvSpPr>
          <p:nvPr>
            <p:ph type="pic" sz="quarter" idx="104" hasCustomPrompt="1"/>
          </p:nvPr>
        </p:nvSpPr>
        <p:spPr>
          <a:xfrm>
            <a:off x="7729397" y="3620317"/>
            <a:ext cx="1562304" cy="1140333"/>
          </a:xfrm>
        </p:spPr>
        <p:txBody>
          <a:bodyPr>
            <a:normAutofit/>
          </a:bodyPr>
          <a:lstStyle>
            <a:lvl1pPr marL="0" indent="0">
              <a:buNone/>
              <a:defRPr sz="1400">
                <a:latin typeface="Arial" panose="020B0604020202020204" pitchFamily="34" charset="0"/>
                <a:cs typeface="Arial" panose="020B0604020202020204" pitchFamily="34" charset="0"/>
              </a:defRPr>
            </a:lvl1pPr>
          </a:lstStyle>
          <a:p>
            <a:r>
              <a:rPr lang="en-US" dirty="0"/>
              <a:t>Click to insert headshot</a:t>
            </a:r>
          </a:p>
        </p:txBody>
      </p:sp>
      <p:sp>
        <p:nvSpPr>
          <p:cNvPr id="58" name="Picture Placeholder 3"/>
          <p:cNvSpPr>
            <a:spLocks noGrp="1"/>
          </p:cNvSpPr>
          <p:nvPr>
            <p:ph type="pic" sz="quarter" idx="105" hasCustomPrompt="1"/>
          </p:nvPr>
        </p:nvSpPr>
        <p:spPr>
          <a:xfrm>
            <a:off x="1533321" y="3627651"/>
            <a:ext cx="1562304" cy="1140333"/>
          </a:xfrm>
        </p:spPr>
        <p:txBody>
          <a:bodyPr>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51" name="Picture Placeholder 3"/>
          <p:cNvSpPr>
            <a:spLocks noGrp="1"/>
          </p:cNvSpPr>
          <p:nvPr>
            <p:ph type="pic" sz="quarter" idx="99" hasCustomPrompt="1"/>
          </p:nvPr>
        </p:nvSpPr>
        <p:spPr>
          <a:xfrm>
            <a:off x="3591231" y="1327404"/>
            <a:ext cx="1562304" cy="1140333"/>
          </a:xfrm>
        </p:spPr>
        <p:txBody>
          <a:bodyPr>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53" name="Picture Placeholder 3"/>
          <p:cNvSpPr>
            <a:spLocks noGrp="1"/>
          </p:cNvSpPr>
          <p:nvPr>
            <p:ph type="pic" sz="quarter" idx="100" hasCustomPrompt="1"/>
          </p:nvPr>
        </p:nvSpPr>
        <p:spPr>
          <a:xfrm>
            <a:off x="5649141" y="1328162"/>
            <a:ext cx="1562304" cy="1140333"/>
          </a:xfrm>
        </p:spPr>
        <p:txBody>
          <a:bodyPr>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lang="en-US" sz="1400" kern="1200" noProof="0">
                <a:solidFill>
                  <a:schemeClr val="tx2"/>
                </a:solidFill>
                <a:latin typeface="Arial" panose="020B0604020202020204" pitchFamily="34" charset="0"/>
                <a:ea typeface="+mn-ea"/>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54" name="Picture Placeholder 3"/>
          <p:cNvSpPr>
            <a:spLocks noGrp="1"/>
          </p:cNvSpPr>
          <p:nvPr>
            <p:ph type="pic" sz="quarter" idx="101" hasCustomPrompt="1"/>
          </p:nvPr>
        </p:nvSpPr>
        <p:spPr>
          <a:xfrm>
            <a:off x="7729397" y="1328832"/>
            <a:ext cx="1562304" cy="1140333"/>
          </a:xfrm>
        </p:spPr>
        <p:txBody>
          <a:bodyPr>
            <a:normAutofit/>
          </a:bodyPr>
          <a:lstStyle>
            <a:lvl1pPr marL="0" indent="0">
              <a:buNone/>
              <a:defRPr sz="1400">
                <a:latin typeface="Arial" panose="020B0604020202020204" pitchFamily="34" charset="0"/>
                <a:cs typeface="Arial" panose="020B0604020202020204" pitchFamily="34" charset="0"/>
              </a:defRPr>
            </a:lvl1pPr>
          </a:lstStyle>
          <a:p>
            <a:r>
              <a:rPr lang="en-US" dirty="0"/>
              <a:t>Click to insert headshot</a:t>
            </a:r>
          </a:p>
        </p:txBody>
      </p:sp>
      <p:sp>
        <p:nvSpPr>
          <p:cNvPr id="4" name="Picture Placeholder 3"/>
          <p:cNvSpPr>
            <a:spLocks noGrp="1"/>
          </p:cNvSpPr>
          <p:nvPr>
            <p:ph type="pic" sz="quarter" idx="98" hasCustomPrompt="1"/>
          </p:nvPr>
        </p:nvSpPr>
        <p:spPr>
          <a:xfrm>
            <a:off x="1533321" y="1336166"/>
            <a:ext cx="1562304" cy="1140333"/>
          </a:xfrm>
        </p:spPr>
        <p:txBody>
          <a:bodyPr>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138" name="Text Placeholder 24"/>
          <p:cNvSpPr>
            <a:spLocks noGrp="1"/>
          </p:cNvSpPr>
          <p:nvPr>
            <p:ph type="body" idx="81"/>
          </p:nvPr>
        </p:nvSpPr>
        <p:spPr>
          <a:xfrm>
            <a:off x="1444587" y="4887729"/>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dirty="0"/>
          </a:p>
        </p:txBody>
      </p:sp>
      <p:sp>
        <p:nvSpPr>
          <p:cNvPr id="140" name="Text Placeholder 27"/>
          <p:cNvSpPr>
            <a:spLocks noGrp="1"/>
          </p:cNvSpPr>
          <p:nvPr>
            <p:ph type="body" idx="83" hasCustomPrompt="1"/>
          </p:nvPr>
        </p:nvSpPr>
        <p:spPr>
          <a:xfrm>
            <a:off x="1444585" y="543942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aaa@Venable.com</a:t>
            </a:r>
          </a:p>
        </p:txBody>
      </p:sp>
      <p:sp>
        <p:nvSpPr>
          <p:cNvPr id="141" name="Text Placeholder 26"/>
          <p:cNvSpPr>
            <a:spLocks noGrp="1"/>
          </p:cNvSpPr>
          <p:nvPr>
            <p:ph type="body" idx="84" hasCustomPrompt="1"/>
          </p:nvPr>
        </p:nvSpPr>
        <p:spPr>
          <a:xfrm>
            <a:off x="1443920" y="5087286"/>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Title</a:t>
            </a:r>
          </a:p>
        </p:txBody>
      </p:sp>
      <p:sp>
        <p:nvSpPr>
          <p:cNvPr id="142" name="Text Placeholder 24"/>
          <p:cNvSpPr>
            <a:spLocks noGrp="1"/>
          </p:cNvSpPr>
          <p:nvPr>
            <p:ph type="body" idx="85"/>
          </p:nvPr>
        </p:nvSpPr>
        <p:spPr>
          <a:xfrm>
            <a:off x="3526881" y="4887729"/>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dirty="0"/>
          </a:p>
        </p:txBody>
      </p:sp>
      <p:sp>
        <p:nvSpPr>
          <p:cNvPr id="143" name="Text Placeholder 26"/>
          <p:cNvSpPr>
            <a:spLocks noGrp="1"/>
          </p:cNvSpPr>
          <p:nvPr>
            <p:ph type="body" idx="86" hasCustomPrompt="1"/>
          </p:nvPr>
        </p:nvSpPr>
        <p:spPr>
          <a:xfrm>
            <a:off x="3526879" y="5261323"/>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+1 000.000.0000</a:t>
            </a:r>
          </a:p>
        </p:txBody>
      </p:sp>
      <p:sp>
        <p:nvSpPr>
          <p:cNvPr id="144" name="Text Placeholder 27"/>
          <p:cNvSpPr>
            <a:spLocks noGrp="1"/>
          </p:cNvSpPr>
          <p:nvPr>
            <p:ph type="body" idx="87" hasCustomPrompt="1"/>
          </p:nvPr>
        </p:nvSpPr>
        <p:spPr>
          <a:xfrm>
            <a:off x="3526879" y="543942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aaa@Venable.com</a:t>
            </a:r>
          </a:p>
        </p:txBody>
      </p:sp>
      <p:sp>
        <p:nvSpPr>
          <p:cNvPr id="146" name="Text Placeholder 24"/>
          <p:cNvSpPr>
            <a:spLocks noGrp="1"/>
          </p:cNvSpPr>
          <p:nvPr>
            <p:ph type="body" idx="89"/>
          </p:nvPr>
        </p:nvSpPr>
        <p:spPr>
          <a:xfrm>
            <a:off x="5590343" y="4887729"/>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dirty="0"/>
          </a:p>
        </p:txBody>
      </p:sp>
      <p:sp>
        <p:nvSpPr>
          <p:cNvPr id="147" name="Text Placeholder 26"/>
          <p:cNvSpPr>
            <a:spLocks noGrp="1"/>
          </p:cNvSpPr>
          <p:nvPr>
            <p:ph type="body" idx="90" hasCustomPrompt="1"/>
          </p:nvPr>
        </p:nvSpPr>
        <p:spPr>
          <a:xfrm>
            <a:off x="5590341" y="5261323"/>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+1 000.000.0000</a:t>
            </a:r>
          </a:p>
        </p:txBody>
      </p:sp>
      <p:sp>
        <p:nvSpPr>
          <p:cNvPr id="148" name="Text Placeholder 27"/>
          <p:cNvSpPr>
            <a:spLocks noGrp="1"/>
          </p:cNvSpPr>
          <p:nvPr>
            <p:ph type="body" idx="91" hasCustomPrompt="1"/>
          </p:nvPr>
        </p:nvSpPr>
        <p:spPr>
          <a:xfrm>
            <a:off x="5590341" y="543942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aaa@Venable.com</a:t>
            </a:r>
          </a:p>
        </p:txBody>
      </p:sp>
      <p:sp>
        <p:nvSpPr>
          <p:cNvPr id="149" name="Text Placeholder 26"/>
          <p:cNvSpPr>
            <a:spLocks noGrp="1"/>
          </p:cNvSpPr>
          <p:nvPr>
            <p:ph type="body" idx="92" hasCustomPrompt="1"/>
          </p:nvPr>
        </p:nvSpPr>
        <p:spPr>
          <a:xfrm>
            <a:off x="5587771" y="5089191"/>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Title</a:t>
            </a:r>
          </a:p>
        </p:txBody>
      </p:sp>
      <p:sp>
        <p:nvSpPr>
          <p:cNvPr id="150" name="Text Placeholder 24"/>
          <p:cNvSpPr>
            <a:spLocks noGrp="1"/>
          </p:cNvSpPr>
          <p:nvPr>
            <p:ph type="body" idx="93"/>
          </p:nvPr>
        </p:nvSpPr>
        <p:spPr>
          <a:xfrm>
            <a:off x="7654202" y="4887447"/>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dirty="0"/>
          </a:p>
        </p:txBody>
      </p:sp>
      <p:sp>
        <p:nvSpPr>
          <p:cNvPr id="152" name="Text Placeholder 27"/>
          <p:cNvSpPr>
            <a:spLocks noGrp="1"/>
          </p:cNvSpPr>
          <p:nvPr>
            <p:ph type="body" idx="95" hasCustomPrompt="1"/>
          </p:nvPr>
        </p:nvSpPr>
        <p:spPr>
          <a:xfrm>
            <a:off x="7654200" y="543660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aaa@Venable.com</a:t>
            </a:r>
          </a:p>
        </p:txBody>
      </p:sp>
      <p:sp>
        <p:nvSpPr>
          <p:cNvPr id="153" name="Text Placeholder 26"/>
          <p:cNvSpPr>
            <a:spLocks noGrp="1"/>
          </p:cNvSpPr>
          <p:nvPr>
            <p:ph type="body" idx="96" hasCustomPrompt="1"/>
          </p:nvPr>
        </p:nvSpPr>
        <p:spPr>
          <a:xfrm>
            <a:off x="7653535" y="5086369"/>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Title</a:t>
            </a:r>
          </a:p>
        </p:txBody>
      </p:sp>
      <p:sp>
        <p:nvSpPr>
          <p:cNvPr id="52" name="Text Placeholder 24"/>
          <p:cNvSpPr>
            <a:spLocks noGrp="1"/>
          </p:cNvSpPr>
          <p:nvPr>
            <p:ph type="body" idx="18"/>
          </p:nvPr>
        </p:nvSpPr>
        <p:spPr>
          <a:xfrm>
            <a:off x="1444587" y="2602657"/>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dirty="0"/>
          </a:p>
        </p:txBody>
      </p:sp>
      <p:sp>
        <p:nvSpPr>
          <p:cNvPr id="74" name="Text Placeholder 26"/>
          <p:cNvSpPr>
            <a:spLocks noGrp="1"/>
          </p:cNvSpPr>
          <p:nvPr>
            <p:ph type="body" idx="20" hasCustomPrompt="1"/>
          </p:nvPr>
        </p:nvSpPr>
        <p:spPr>
          <a:xfrm>
            <a:off x="1444585" y="2976251"/>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+1 000.000.0000</a:t>
            </a:r>
          </a:p>
        </p:txBody>
      </p:sp>
      <p:sp>
        <p:nvSpPr>
          <p:cNvPr id="75" name="Text Placeholder 27"/>
          <p:cNvSpPr>
            <a:spLocks noGrp="1"/>
          </p:cNvSpPr>
          <p:nvPr>
            <p:ph type="body" idx="21" hasCustomPrompt="1"/>
          </p:nvPr>
        </p:nvSpPr>
        <p:spPr>
          <a:xfrm>
            <a:off x="1444585" y="315435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aaa@Venable.com</a:t>
            </a:r>
          </a:p>
        </p:txBody>
      </p:sp>
      <p:sp>
        <p:nvSpPr>
          <p:cNvPr id="76" name="Text Placeholder 26"/>
          <p:cNvSpPr>
            <a:spLocks noGrp="1"/>
          </p:cNvSpPr>
          <p:nvPr>
            <p:ph type="body" idx="52" hasCustomPrompt="1"/>
          </p:nvPr>
        </p:nvSpPr>
        <p:spPr>
          <a:xfrm>
            <a:off x="1443920" y="280221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Title</a:t>
            </a:r>
          </a:p>
        </p:txBody>
      </p:sp>
      <p:sp>
        <p:nvSpPr>
          <p:cNvPr id="35"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dirty="0"/>
              <a:t>  © 2020  /  Confidential  /  Slide  </a:t>
            </a:r>
            <a:fld id="{1AEA1191-217B-42DC-A141-83FE8D09B662}" type="slidenum">
              <a:rPr lang="en-US" smtClean="0"/>
              <a:pPr/>
              <a:t>‹#›</a:t>
            </a:fld>
            <a:endParaRPr lang="en-US" dirty="0"/>
          </a:p>
        </p:txBody>
      </p:sp>
      <p:sp>
        <p:nvSpPr>
          <p:cNvPr id="44" name="Title 1"/>
          <p:cNvSpPr>
            <a:spLocks noGrp="1"/>
          </p:cNvSpPr>
          <p:nvPr>
            <p:ph type="title" hasCustomPrompt="1"/>
          </p:nvPr>
        </p:nvSpPr>
        <p:spPr>
          <a:xfrm>
            <a:off x="1533321" y="267420"/>
            <a:ext cx="9155000" cy="992924"/>
          </a:xfrm>
        </p:spPr>
        <p:txBody>
          <a:bodyPr>
            <a:normAutofit/>
          </a:bodyPr>
          <a:lstStyle>
            <a:lvl1pPr>
              <a:defRPr sz="2800" b="1" spc="50" baseline="0">
                <a:solidFill>
                  <a:schemeClr val="tx2"/>
                </a:solidFill>
                <a:latin typeface="Arial" panose="020B0604020202020204" pitchFamily="34" charset="0"/>
                <a:cs typeface="Arial" panose="020B0604020202020204" pitchFamily="34" charset="0"/>
              </a:defRPr>
            </a:lvl1pPr>
          </a:lstStyle>
          <a:p>
            <a:r>
              <a:rPr lang="en-US" dirty="0"/>
              <a:t>Click to edit master title style</a:t>
            </a:r>
          </a:p>
        </p:txBody>
      </p:sp>
      <p:pic>
        <p:nvPicPr>
          <p:cNvPr id="2" name="Picture 1"/>
          <p:cNvPicPr>
            <a:picLocks noChangeAspect="1"/>
          </p:cNvPicPr>
          <p:nvPr userDrawn="1"/>
        </p:nvPicPr>
        <p:blipFill>
          <a:blip r:embed="rId2"/>
          <a:stretch>
            <a:fillRect/>
          </a:stretch>
        </p:blipFill>
        <p:spPr>
          <a:xfrm>
            <a:off x="5068735" y="3075401"/>
            <a:ext cx="2054530" cy="707197"/>
          </a:xfrm>
          <a:prstGeom prst="rect">
            <a:avLst/>
          </a:prstGeom>
        </p:spPr>
      </p:pic>
      <p:sp>
        <p:nvSpPr>
          <p:cNvPr id="103" name="Text Placeholder 24"/>
          <p:cNvSpPr>
            <a:spLocks noGrp="1"/>
          </p:cNvSpPr>
          <p:nvPr>
            <p:ph type="body" idx="53"/>
          </p:nvPr>
        </p:nvSpPr>
        <p:spPr>
          <a:xfrm>
            <a:off x="3526881" y="2602657"/>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dirty="0"/>
          </a:p>
        </p:txBody>
      </p:sp>
      <p:sp>
        <p:nvSpPr>
          <p:cNvPr id="104" name="Text Placeholder 26"/>
          <p:cNvSpPr>
            <a:spLocks noGrp="1"/>
          </p:cNvSpPr>
          <p:nvPr>
            <p:ph type="body" idx="54" hasCustomPrompt="1"/>
          </p:nvPr>
        </p:nvSpPr>
        <p:spPr>
          <a:xfrm>
            <a:off x="3526879" y="2976251"/>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+1 000.000.0000</a:t>
            </a:r>
          </a:p>
        </p:txBody>
      </p:sp>
      <p:sp>
        <p:nvSpPr>
          <p:cNvPr id="105" name="Text Placeholder 27"/>
          <p:cNvSpPr>
            <a:spLocks noGrp="1"/>
          </p:cNvSpPr>
          <p:nvPr>
            <p:ph type="body" idx="55" hasCustomPrompt="1"/>
          </p:nvPr>
        </p:nvSpPr>
        <p:spPr>
          <a:xfrm>
            <a:off x="3526879" y="315435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aaa@Venable.com</a:t>
            </a:r>
          </a:p>
        </p:txBody>
      </p:sp>
      <p:sp>
        <p:nvSpPr>
          <p:cNvPr id="106" name="Text Placeholder 26"/>
          <p:cNvSpPr>
            <a:spLocks noGrp="1"/>
          </p:cNvSpPr>
          <p:nvPr>
            <p:ph type="body" idx="56" hasCustomPrompt="1"/>
          </p:nvPr>
        </p:nvSpPr>
        <p:spPr>
          <a:xfrm>
            <a:off x="3526214" y="280221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Title</a:t>
            </a:r>
          </a:p>
        </p:txBody>
      </p:sp>
      <p:sp>
        <p:nvSpPr>
          <p:cNvPr id="108" name="Text Placeholder 24"/>
          <p:cNvSpPr>
            <a:spLocks noGrp="1"/>
          </p:cNvSpPr>
          <p:nvPr>
            <p:ph type="body" idx="57"/>
          </p:nvPr>
        </p:nvSpPr>
        <p:spPr>
          <a:xfrm>
            <a:off x="5590343" y="2602657"/>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dirty="0"/>
          </a:p>
        </p:txBody>
      </p:sp>
      <p:sp>
        <p:nvSpPr>
          <p:cNvPr id="109" name="Text Placeholder 26"/>
          <p:cNvSpPr>
            <a:spLocks noGrp="1"/>
          </p:cNvSpPr>
          <p:nvPr>
            <p:ph type="body" idx="58" hasCustomPrompt="1"/>
          </p:nvPr>
        </p:nvSpPr>
        <p:spPr>
          <a:xfrm>
            <a:off x="5590341" y="2976251"/>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+1 000.000.0000</a:t>
            </a:r>
          </a:p>
        </p:txBody>
      </p:sp>
      <p:sp>
        <p:nvSpPr>
          <p:cNvPr id="110" name="Text Placeholder 27"/>
          <p:cNvSpPr>
            <a:spLocks noGrp="1"/>
          </p:cNvSpPr>
          <p:nvPr>
            <p:ph type="body" idx="59" hasCustomPrompt="1"/>
          </p:nvPr>
        </p:nvSpPr>
        <p:spPr>
          <a:xfrm>
            <a:off x="5590341" y="315435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aaa@Venable.com</a:t>
            </a:r>
          </a:p>
        </p:txBody>
      </p:sp>
      <p:sp>
        <p:nvSpPr>
          <p:cNvPr id="111" name="Text Placeholder 26"/>
          <p:cNvSpPr>
            <a:spLocks noGrp="1"/>
          </p:cNvSpPr>
          <p:nvPr>
            <p:ph type="body" idx="60" hasCustomPrompt="1"/>
          </p:nvPr>
        </p:nvSpPr>
        <p:spPr>
          <a:xfrm>
            <a:off x="5589676" y="280221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Title</a:t>
            </a:r>
          </a:p>
        </p:txBody>
      </p:sp>
      <p:sp>
        <p:nvSpPr>
          <p:cNvPr id="113" name="Text Placeholder 24"/>
          <p:cNvSpPr>
            <a:spLocks noGrp="1"/>
          </p:cNvSpPr>
          <p:nvPr>
            <p:ph type="body" idx="61"/>
          </p:nvPr>
        </p:nvSpPr>
        <p:spPr>
          <a:xfrm>
            <a:off x="7654202" y="2602375"/>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dirty="0"/>
          </a:p>
        </p:txBody>
      </p:sp>
      <p:sp>
        <p:nvSpPr>
          <p:cNvPr id="114" name="Text Placeholder 26"/>
          <p:cNvSpPr>
            <a:spLocks noGrp="1"/>
          </p:cNvSpPr>
          <p:nvPr>
            <p:ph type="body" idx="62" hasCustomPrompt="1"/>
          </p:nvPr>
        </p:nvSpPr>
        <p:spPr>
          <a:xfrm>
            <a:off x="7654200" y="2975969"/>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+1 000.000.0000</a:t>
            </a:r>
          </a:p>
        </p:txBody>
      </p:sp>
      <p:sp>
        <p:nvSpPr>
          <p:cNvPr id="115" name="Text Placeholder 27"/>
          <p:cNvSpPr>
            <a:spLocks noGrp="1"/>
          </p:cNvSpPr>
          <p:nvPr>
            <p:ph type="body" idx="63" hasCustomPrompt="1"/>
          </p:nvPr>
        </p:nvSpPr>
        <p:spPr>
          <a:xfrm>
            <a:off x="7654200" y="3151530"/>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aaa@Venable.com</a:t>
            </a:r>
          </a:p>
        </p:txBody>
      </p:sp>
      <p:sp>
        <p:nvSpPr>
          <p:cNvPr id="116" name="Text Placeholder 26"/>
          <p:cNvSpPr>
            <a:spLocks noGrp="1"/>
          </p:cNvSpPr>
          <p:nvPr>
            <p:ph type="body" idx="64" hasCustomPrompt="1"/>
          </p:nvPr>
        </p:nvSpPr>
        <p:spPr>
          <a:xfrm>
            <a:off x="7653535" y="279939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Title</a:t>
            </a:r>
          </a:p>
        </p:txBody>
      </p:sp>
      <p:sp>
        <p:nvSpPr>
          <p:cNvPr id="119" name="Text Placeholder 26"/>
          <p:cNvSpPr>
            <a:spLocks noGrp="1"/>
          </p:cNvSpPr>
          <p:nvPr>
            <p:ph type="body" idx="66" hasCustomPrompt="1"/>
          </p:nvPr>
        </p:nvSpPr>
        <p:spPr>
          <a:xfrm>
            <a:off x="1444585" y="5262339"/>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+1 000.000.0000</a:t>
            </a:r>
          </a:p>
        </p:txBody>
      </p:sp>
      <p:sp>
        <p:nvSpPr>
          <p:cNvPr id="126" name="Text Placeholder 26"/>
          <p:cNvSpPr>
            <a:spLocks noGrp="1"/>
          </p:cNvSpPr>
          <p:nvPr>
            <p:ph type="body" idx="72" hasCustomPrompt="1"/>
          </p:nvPr>
        </p:nvSpPr>
        <p:spPr>
          <a:xfrm>
            <a:off x="3527482" y="509189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Title</a:t>
            </a:r>
          </a:p>
        </p:txBody>
      </p:sp>
      <p:sp>
        <p:nvSpPr>
          <p:cNvPr id="155" name="Text Placeholder 26"/>
          <p:cNvSpPr>
            <a:spLocks noGrp="1"/>
          </p:cNvSpPr>
          <p:nvPr>
            <p:ph type="body" idx="97" hasCustomPrompt="1"/>
          </p:nvPr>
        </p:nvSpPr>
        <p:spPr>
          <a:xfrm>
            <a:off x="7651690" y="5261517"/>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+1 000.000.0000</a:t>
            </a:r>
          </a:p>
        </p:txBody>
      </p:sp>
    </p:spTree>
    <p:extLst>
      <p:ext uri="{BB962C8B-B14F-4D97-AF65-F5344CB8AC3E}">
        <p14:creationId xmlns:p14="http://schemas.microsoft.com/office/powerpoint/2010/main" val="414109520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ection Break">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dirty="0"/>
              <a:t>  © 2020  /  Confidential  /  Slide  </a:t>
            </a:r>
            <a:fld id="{1AEA1191-217B-42DC-A141-83FE8D09B662}" type="slidenum">
              <a:rPr lang="en-US" smtClean="0"/>
              <a:pPr/>
              <a:t>‹#›</a:t>
            </a:fld>
            <a:endParaRPr lang="en-US" dirty="0"/>
          </a:p>
        </p:txBody>
      </p:sp>
      <p:sp>
        <p:nvSpPr>
          <p:cNvPr id="10" name="Title 1"/>
          <p:cNvSpPr>
            <a:spLocks noGrp="1"/>
          </p:cNvSpPr>
          <p:nvPr>
            <p:ph type="ctrTitle" hasCustomPrompt="1"/>
          </p:nvPr>
        </p:nvSpPr>
        <p:spPr>
          <a:xfrm>
            <a:off x="1502484" y="1253629"/>
            <a:ext cx="9144000" cy="1024128"/>
          </a:xfrm>
        </p:spPr>
        <p:txBody>
          <a:bodyPr anchor="b" anchorCtr="0">
            <a:noAutofit/>
          </a:bodyPr>
          <a:lstStyle>
            <a:lvl1pPr algn="l">
              <a:defRPr sz="3200" b="1" spc="50" baseline="0">
                <a:solidFill>
                  <a:srgbClr val="011E41"/>
                </a:solidFill>
                <a:latin typeface="Arial" panose="020B0604020202020204" pitchFamily="34" charset="0"/>
                <a:cs typeface="Arial" panose="020B0604020202020204" pitchFamily="34" charset="0"/>
              </a:defRPr>
            </a:lvl1pPr>
          </a:lstStyle>
          <a:p>
            <a:r>
              <a:rPr lang="en-US" dirty="0"/>
              <a:t>Heading</a:t>
            </a:r>
          </a:p>
        </p:txBody>
      </p:sp>
      <p:cxnSp>
        <p:nvCxnSpPr>
          <p:cNvPr id="6" name="Straight Connector 5"/>
          <p:cNvCxnSpPr/>
          <p:nvPr userDrawn="1"/>
        </p:nvCxnSpPr>
        <p:spPr>
          <a:xfrm>
            <a:off x="1524000" y="1247912"/>
            <a:ext cx="9144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1524000" y="3089433"/>
            <a:ext cx="9144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5" name="Subtitle 2"/>
          <p:cNvSpPr>
            <a:spLocks noGrp="1"/>
          </p:cNvSpPr>
          <p:nvPr>
            <p:ph type="subTitle" idx="1" hasCustomPrompt="1"/>
          </p:nvPr>
        </p:nvSpPr>
        <p:spPr>
          <a:xfrm>
            <a:off x="1533915" y="2472038"/>
            <a:ext cx="9102519" cy="617395"/>
          </a:xfrm>
        </p:spPr>
        <p:txBody>
          <a:bodyPr>
            <a:noAutofit/>
          </a:bodyPr>
          <a:lstStyle>
            <a:lvl1pPr marL="0" indent="0" algn="l">
              <a:spcBef>
                <a:spcPts val="0"/>
              </a:spcBef>
              <a:buNone/>
              <a:defRPr sz="2000" b="1" spc="50" baseline="0">
                <a:solidFill>
                  <a:srgbClr val="00ACB6"/>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Subheading </a:t>
            </a:r>
          </a:p>
          <a:p>
            <a:endParaRPr lang="en-US" dirty="0"/>
          </a:p>
        </p:txBody>
      </p:sp>
    </p:spTree>
    <p:extLst>
      <p:ext uri="{BB962C8B-B14F-4D97-AF65-F5344CB8AC3E}">
        <p14:creationId xmlns:p14="http://schemas.microsoft.com/office/powerpoint/2010/main" val="107431212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ack Cover">
    <p:spTree>
      <p:nvGrpSpPr>
        <p:cNvPr id="1" name=""/>
        <p:cNvGrpSpPr/>
        <p:nvPr/>
      </p:nvGrpSpPr>
      <p:grpSpPr>
        <a:xfrm>
          <a:off x="0" y="0"/>
          <a:ext cx="0" cy="0"/>
          <a:chOff x="0" y="0"/>
          <a:chExt cx="0" cy="0"/>
        </a:xfrm>
      </p:grpSpPr>
      <p:sp>
        <p:nvSpPr>
          <p:cNvPr id="2" name="TextBox 1"/>
          <p:cNvSpPr txBox="1"/>
          <p:nvPr userDrawn="1"/>
        </p:nvSpPr>
        <p:spPr>
          <a:xfrm>
            <a:off x="1533832" y="4051300"/>
            <a:ext cx="5311468" cy="1485900"/>
          </a:xfrm>
          <a:prstGeom prst="rect">
            <a:avLst/>
          </a:prstGeom>
          <a:noFill/>
        </p:spPr>
        <p:txBody>
          <a:bodyPr wrap="square" lIns="0" tIns="0" rIns="0" bIns="0" rtlCol="0" anchor="ctr" anchorCtr="0">
            <a:noAutofit/>
          </a:bodyPr>
          <a:lstStyle/>
          <a:p>
            <a:pPr>
              <a:lnSpc>
                <a:spcPct val="110000"/>
              </a:lnSpc>
            </a:pPr>
            <a:r>
              <a:rPr lang="en-US" sz="1100" dirty="0">
                <a:solidFill>
                  <a:srgbClr val="FFFFFF"/>
                </a:solidFill>
                <a:latin typeface="Georgia" panose="02040502050405020303" pitchFamily="18" charset="0"/>
                <a:ea typeface="Georgia" panose="02040502050405020303" pitchFamily="18" charset="0"/>
                <a:cs typeface="Arial" panose="020B0604020202020204" pitchFamily="34" charset="0"/>
              </a:rPr>
              <a:t>© 2020 Venable LLP.</a:t>
            </a:r>
          </a:p>
          <a:p>
            <a:pPr>
              <a:lnSpc>
                <a:spcPct val="110000"/>
              </a:lnSpc>
            </a:pPr>
            <a:r>
              <a:rPr lang="en-US" sz="1100" dirty="0">
                <a:solidFill>
                  <a:srgbClr val="FFFFFF"/>
                </a:solidFill>
                <a:latin typeface="Georgia" panose="02040502050405020303" pitchFamily="18" charset="0"/>
                <a:ea typeface="Georgia" panose="02040502050405020303" pitchFamily="18" charset="0"/>
                <a:cs typeface="Arial" panose="020B0604020202020204" pitchFamily="34" charset="0"/>
              </a:rPr>
              <a:t>This document is published by the law firm Venable LLP. It is not intended to provide legal advice or opinion. Such advice may only be given when related to specific fact situations that Venable has accepted an engagement as counsel to address.</a:t>
            </a:r>
          </a:p>
        </p:txBody>
      </p:sp>
      <p:sp>
        <p:nvSpPr>
          <p:cNvPr id="3" name="Rectangle 2"/>
          <p:cNvSpPr/>
          <p:nvPr userDrawn="1"/>
        </p:nvSpPr>
        <p:spPr>
          <a:xfrm>
            <a:off x="0" y="3867912"/>
            <a:ext cx="12192000" cy="1847088"/>
          </a:xfrm>
          <a:prstGeom prst="rect">
            <a:avLst/>
          </a:prstGeom>
          <a:solidFill>
            <a:srgbClr val="011E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612392" cy="6858000"/>
          </a:xfrm>
          <a:prstGeom prst="rect">
            <a:avLst/>
          </a:prstGeom>
        </p:spPr>
      </p:pic>
      <p:sp>
        <p:nvSpPr>
          <p:cNvPr id="5" name="TextBox 4"/>
          <p:cNvSpPr txBox="1"/>
          <p:nvPr userDrawn="1"/>
        </p:nvSpPr>
        <p:spPr>
          <a:xfrm>
            <a:off x="1686232" y="4203700"/>
            <a:ext cx="5311468" cy="1485900"/>
          </a:xfrm>
          <a:prstGeom prst="rect">
            <a:avLst/>
          </a:prstGeom>
          <a:noFill/>
        </p:spPr>
        <p:txBody>
          <a:bodyPr wrap="square" lIns="0" tIns="0" rIns="0" bIns="0" rtlCol="0" anchor="ctr" anchorCtr="0">
            <a:noAutofit/>
          </a:bodyPr>
          <a:lstStyle/>
          <a:p>
            <a:pPr>
              <a:lnSpc>
                <a:spcPct val="110000"/>
              </a:lnSpc>
            </a:pPr>
            <a:r>
              <a:rPr lang="en-US" sz="1100" dirty="0">
                <a:solidFill>
                  <a:srgbClr val="FFFFFF"/>
                </a:solidFill>
                <a:latin typeface="Georgia" panose="02040502050405020303" pitchFamily="18" charset="0"/>
                <a:ea typeface="Georgia" panose="02040502050405020303" pitchFamily="18" charset="0"/>
                <a:cs typeface="Arial" panose="020B0604020202020204" pitchFamily="34" charset="0"/>
              </a:rPr>
              <a:t>© 2020 Venable LLP.</a:t>
            </a:r>
          </a:p>
          <a:p>
            <a:pPr>
              <a:lnSpc>
                <a:spcPct val="110000"/>
              </a:lnSpc>
            </a:pPr>
            <a:r>
              <a:rPr lang="en-US" sz="1100" dirty="0">
                <a:solidFill>
                  <a:srgbClr val="FFFFFF"/>
                </a:solidFill>
                <a:latin typeface="Georgia" panose="02040502050405020303" pitchFamily="18" charset="0"/>
                <a:ea typeface="Georgia" panose="02040502050405020303" pitchFamily="18" charset="0"/>
                <a:cs typeface="Arial" panose="020B0604020202020204" pitchFamily="34" charset="0"/>
              </a:rPr>
              <a:t>This document is published by the law firm Venable LLP. It is not intended to provide legal advice or opinion. Such advice may only be given when related to specific fact situations that Venable has accepted an engagement as counsel to address.</a:t>
            </a:r>
          </a:p>
        </p:txBody>
      </p:sp>
    </p:spTree>
    <p:extLst>
      <p:ext uri="{BB962C8B-B14F-4D97-AF65-F5344CB8AC3E}">
        <p14:creationId xmlns:p14="http://schemas.microsoft.com/office/powerpoint/2010/main" val="3098010153"/>
      </p:ext>
    </p:extLst>
  </p:cSld>
  <p:clrMapOvr>
    <a:masterClrMapping/>
  </p:clrMapOvr>
  <p:extLst>
    <p:ext uri="{DCECCB84-F9BA-43D5-87BE-67443E8EF086}">
      <p15:sldGuideLst xmlns:p15="http://schemas.microsoft.com/office/powerpoint/2012/main">
        <p15:guide id="1" pos="960">
          <p15:clr>
            <a:srgbClr val="FBAE40"/>
          </p15:clr>
        </p15:guide>
        <p15:guide id="2" orient="horz" pos="2160">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3CBB1-389A-45FC-BE22-AF0D15D2784D}"/>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3822E70C-5F11-4D8B-88DF-D1A2D3F94E62}"/>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273D7130-F080-4305-9968-2FD9CF98D825}"/>
              </a:ext>
            </a:extLst>
          </p:cNvPr>
          <p:cNvSpPr>
            <a:spLocks noGrp="1"/>
          </p:cNvSpPr>
          <p:nvPr>
            <p:ph type="ftr" sz="quarter" idx="11"/>
          </p:nvPr>
        </p:nvSpPr>
        <p:spPr/>
        <p:txBody>
          <a:bodyPr/>
          <a:lstStyle/>
          <a:p>
            <a:r>
              <a:rPr lang="en-US"/>
              <a:t>© 2023 </a:t>
            </a:r>
          </a:p>
        </p:txBody>
      </p:sp>
    </p:spTree>
    <p:extLst>
      <p:ext uri="{BB962C8B-B14F-4D97-AF65-F5344CB8AC3E}">
        <p14:creationId xmlns:p14="http://schemas.microsoft.com/office/powerpoint/2010/main" val="208802811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Cover">
    <p:spTree>
      <p:nvGrpSpPr>
        <p:cNvPr id="1" name=""/>
        <p:cNvGrpSpPr/>
        <p:nvPr/>
      </p:nvGrpSpPr>
      <p:grpSpPr>
        <a:xfrm>
          <a:off x="0" y="0"/>
          <a:ext cx="0" cy="0"/>
          <a:chOff x="0" y="0"/>
          <a:chExt cx="0" cy="0"/>
        </a:xfrm>
      </p:grpSpPr>
      <p:sp>
        <p:nvSpPr>
          <p:cNvPr id="31" name="Text Placeholder 2"/>
          <p:cNvSpPr>
            <a:spLocks noGrp="1"/>
          </p:cNvSpPr>
          <p:nvPr>
            <p:ph type="body" idx="18" hasCustomPrompt="1"/>
          </p:nvPr>
        </p:nvSpPr>
        <p:spPr>
          <a:xfrm>
            <a:off x="1531047" y="3703321"/>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7" name="Rectangle 6"/>
          <p:cNvSpPr/>
          <p:nvPr userDrawn="1"/>
        </p:nvSpPr>
        <p:spPr>
          <a:xfrm>
            <a:off x="0" y="1247912"/>
            <a:ext cx="12192000" cy="1847088"/>
          </a:xfrm>
          <a:prstGeom prst="rect">
            <a:avLst/>
          </a:prstGeom>
          <a:solidFill>
            <a:srgbClr val="011E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hasCustomPrompt="1"/>
          </p:nvPr>
        </p:nvSpPr>
        <p:spPr>
          <a:xfrm>
            <a:off x="1555432" y="1237752"/>
            <a:ext cx="9102519" cy="1033176"/>
          </a:xfrm>
        </p:spPr>
        <p:txBody>
          <a:bodyPr anchor="b" anchorCtr="0">
            <a:noAutofit/>
          </a:bodyPr>
          <a:lstStyle>
            <a:lvl1pPr algn="l">
              <a:defRPr sz="3200" b="1" spc="50" baseline="0">
                <a:solidFill>
                  <a:schemeClr val="bg1"/>
                </a:solidFill>
                <a:latin typeface="Arial" panose="020B0604020202020204" pitchFamily="34" charset="0"/>
                <a:cs typeface="Arial" panose="020B0604020202020204" pitchFamily="34" charset="0"/>
              </a:defRPr>
            </a:lvl1pPr>
          </a:lstStyle>
          <a:p>
            <a:r>
              <a:rPr lang="en-US" dirty="0"/>
              <a:t>Heading</a:t>
            </a:r>
          </a:p>
        </p:txBody>
      </p:sp>
      <p:sp>
        <p:nvSpPr>
          <p:cNvPr id="3" name="Subtitle 2"/>
          <p:cNvSpPr>
            <a:spLocks noGrp="1"/>
          </p:cNvSpPr>
          <p:nvPr>
            <p:ph type="subTitle" idx="1" hasCustomPrompt="1"/>
          </p:nvPr>
        </p:nvSpPr>
        <p:spPr>
          <a:xfrm>
            <a:off x="1555431" y="2472038"/>
            <a:ext cx="9102519" cy="617395"/>
          </a:xfrm>
        </p:spPr>
        <p:txBody>
          <a:bodyPr>
            <a:noAutofit/>
          </a:bodyPr>
          <a:lstStyle>
            <a:lvl1pPr marL="0" indent="0" algn="l">
              <a:spcBef>
                <a:spcPts val="0"/>
              </a:spcBef>
              <a:buNone/>
              <a:defRPr sz="2000" b="1" spc="50" baseline="0">
                <a:solidFill>
                  <a:srgbClr val="00ACB6"/>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Subheading </a:t>
            </a:r>
          </a:p>
          <a:p>
            <a:endParaRPr lang="en-US" dirty="0"/>
          </a:p>
        </p:txBody>
      </p:sp>
      <p:sp>
        <p:nvSpPr>
          <p:cNvPr id="18" name="Text Placeholder 2"/>
          <p:cNvSpPr>
            <a:spLocks noGrp="1"/>
          </p:cNvSpPr>
          <p:nvPr>
            <p:ph type="body" idx="22" hasCustomPrompt="1"/>
          </p:nvPr>
        </p:nvSpPr>
        <p:spPr>
          <a:xfrm>
            <a:off x="1531044" y="3948324"/>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  |  +1 000.000.0000  |  aaaa@Venable.com</a:t>
            </a:r>
          </a:p>
        </p:txBody>
      </p:sp>
      <p:sp>
        <p:nvSpPr>
          <p:cNvPr id="19" name="Text Placeholder 2"/>
          <p:cNvSpPr>
            <a:spLocks noGrp="1"/>
          </p:cNvSpPr>
          <p:nvPr>
            <p:ph type="body" idx="23" hasCustomPrompt="1"/>
          </p:nvPr>
        </p:nvSpPr>
        <p:spPr>
          <a:xfrm>
            <a:off x="1531050" y="5054614"/>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20" name="Text Placeholder 2"/>
          <p:cNvSpPr>
            <a:spLocks noGrp="1"/>
          </p:cNvSpPr>
          <p:nvPr>
            <p:ph type="body" idx="24" hasCustomPrompt="1"/>
          </p:nvPr>
        </p:nvSpPr>
        <p:spPr>
          <a:xfrm>
            <a:off x="1531047" y="5299617"/>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  |  +1 000.000.0000  |  aaaa@Venable.com</a:t>
            </a:r>
          </a:p>
        </p:txBody>
      </p:sp>
      <p:sp>
        <p:nvSpPr>
          <p:cNvPr id="21" name="Text Placeholder 2"/>
          <p:cNvSpPr>
            <a:spLocks noGrp="1"/>
          </p:cNvSpPr>
          <p:nvPr>
            <p:ph type="body" idx="25" hasCustomPrompt="1"/>
          </p:nvPr>
        </p:nvSpPr>
        <p:spPr>
          <a:xfrm>
            <a:off x="1518855" y="4361245"/>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22" name="Text Placeholder 2"/>
          <p:cNvSpPr>
            <a:spLocks noGrp="1"/>
          </p:cNvSpPr>
          <p:nvPr>
            <p:ph type="body" idx="26" hasCustomPrompt="1"/>
          </p:nvPr>
        </p:nvSpPr>
        <p:spPr>
          <a:xfrm>
            <a:off x="1518852" y="4606248"/>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  |  +1 000.000.0000  |  aaaa@Venable.com</a:t>
            </a:r>
          </a:p>
        </p:txBody>
      </p:sp>
    </p:spTree>
    <p:extLst>
      <p:ext uri="{BB962C8B-B14F-4D97-AF65-F5344CB8AC3E}">
        <p14:creationId xmlns:p14="http://schemas.microsoft.com/office/powerpoint/2010/main" val="3180707181"/>
      </p:ext>
    </p:extLst>
  </p:cSld>
  <p:clrMapOvr>
    <a:masterClrMapping/>
  </p:clrMapOvr>
  <p:extLst>
    <p:ext uri="{DCECCB84-F9BA-43D5-87BE-67443E8EF086}">
      <p15:sldGuideLst xmlns:p15="http://schemas.microsoft.com/office/powerpoint/2012/main"/>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 Column">
    <p:spTree>
      <p:nvGrpSpPr>
        <p:cNvPr id="1" name=""/>
        <p:cNvGrpSpPr/>
        <p:nvPr/>
      </p:nvGrpSpPr>
      <p:grpSpPr>
        <a:xfrm>
          <a:off x="0" y="0"/>
          <a:ext cx="0" cy="0"/>
          <a:chOff x="0" y="0"/>
          <a:chExt cx="0" cy="0"/>
        </a:xfrm>
      </p:grpSpPr>
      <p:sp>
        <p:nvSpPr>
          <p:cNvPr id="7" name="Content Placeholder 3"/>
          <p:cNvSpPr>
            <a:spLocks noGrp="1"/>
          </p:cNvSpPr>
          <p:nvPr>
            <p:ph idx="1" hasCustomPrompt="1"/>
          </p:nvPr>
        </p:nvSpPr>
        <p:spPr>
          <a:xfrm>
            <a:off x="1524164" y="1310677"/>
            <a:ext cx="9147378" cy="4175723"/>
          </a:xfrm>
        </p:spPr>
        <p:txBody>
          <a:bodyPr/>
          <a:lstStyle/>
          <a:p>
            <a:pPr lvl="0"/>
            <a:r>
              <a:rPr lang="en-US" dirty="0"/>
              <a:t>Click to edit master text</a:t>
            </a:r>
          </a:p>
          <a:p>
            <a:pPr lvl="1"/>
            <a:r>
              <a:rPr lang="en-US" dirty="0"/>
              <a:t>Second level</a:t>
            </a:r>
          </a:p>
          <a:p>
            <a:pPr lvl="2"/>
            <a:r>
              <a:rPr lang="en-US" dirty="0"/>
              <a:t>Third level</a:t>
            </a:r>
          </a:p>
          <a:p>
            <a:pPr lvl="3"/>
            <a:r>
              <a:rPr lang="en-US" dirty="0"/>
              <a:t>Fourth level</a:t>
            </a:r>
          </a:p>
          <a:p>
            <a:pPr lvl="4"/>
            <a:r>
              <a:rPr lang="en-US" dirty="0"/>
              <a:t>Fifth level</a:t>
            </a:r>
          </a:p>
          <a:p>
            <a:endParaRPr lang="en-US" dirty="0"/>
          </a:p>
        </p:txBody>
      </p:sp>
      <p:sp>
        <p:nvSpPr>
          <p:cNvPr id="8" name="Title 2"/>
          <p:cNvSpPr>
            <a:spLocks noGrp="1"/>
          </p:cNvSpPr>
          <p:nvPr>
            <p:ph type="title"/>
          </p:nvPr>
        </p:nvSpPr>
        <p:spPr>
          <a:xfrm>
            <a:off x="1533321" y="267420"/>
            <a:ext cx="9155000" cy="992924"/>
          </a:xfrm>
        </p:spPr>
        <p:txBody>
          <a:bodyPr/>
          <a:lstStyle/>
          <a:p>
            <a:r>
              <a:rPr lang="en-US" dirty="0"/>
              <a:t>Click to edit Master title style</a:t>
            </a:r>
          </a:p>
        </p:txBody>
      </p:sp>
    </p:spTree>
    <p:extLst>
      <p:ext uri="{BB962C8B-B14F-4D97-AF65-F5344CB8AC3E}">
        <p14:creationId xmlns:p14="http://schemas.microsoft.com/office/powerpoint/2010/main" val="2066761717"/>
      </p:ext>
    </p:extLst>
  </p:cSld>
  <p:clrMapOvr>
    <a:masterClrMapping/>
  </p:clrMapOvr>
  <p:extLst>
    <p:ext uri="{DCECCB84-F9BA-43D5-87BE-67443E8EF086}">
      <p15:sldGuideLst xmlns:p15="http://schemas.microsoft.com/office/powerpoint/2012/main">
        <p15:guide id="1" pos="96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ver (Name &amp; Title Only)">
    <p:spTree>
      <p:nvGrpSpPr>
        <p:cNvPr id="1" name=""/>
        <p:cNvGrpSpPr/>
        <p:nvPr/>
      </p:nvGrpSpPr>
      <p:grpSpPr>
        <a:xfrm>
          <a:off x="0" y="0"/>
          <a:ext cx="0" cy="0"/>
          <a:chOff x="0" y="0"/>
          <a:chExt cx="0" cy="0"/>
        </a:xfrm>
      </p:grpSpPr>
      <p:sp>
        <p:nvSpPr>
          <p:cNvPr id="7" name="Rectangle 6"/>
          <p:cNvSpPr/>
          <p:nvPr userDrawn="1"/>
        </p:nvSpPr>
        <p:spPr>
          <a:xfrm>
            <a:off x="0" y="1247912"/>
            <a:ext cx="12192000" cy="1847088"/>
          </a:xfrm>
          <a:prstGeom prst="rect">
            <a:avLst/>
          </a:prstGeom>
          <a:solidFill>
            <a:srgbClr val="011E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p:cNvSpPr>
            <a:spLocks noGrp="1"/>
          </p:cNvSpPr>
          <p:nvPr>
            <p:ph type="ctrTitle" hasCustomPrompt="1"/>
          </p:nvPr>
        </p:nvSpPr>
        <p:spPr>
          <a:xfrm>
            <a:off x="1555432" y="1237752"/>
            <a:ext cx="9102519" cy="1033176"/>
          </a:xfrm>
        </p:spPr>
        <p:txBody>
          <a:bodyPr anchor="b" anchorCtr="0">
            <a:noAutofit/>
          </a:bodyPr>
          <a:lstStyle>
            <a:lvl1pPr algn="l">
              <a:defRPr sz="3200" b="1" spc="50" baseline="0">
                <a:solidFill>
                  <a:schemeClr val="bg1"/>
                </a:solidFill>
                <a:latin typeface="Arial" panose="020B0604020202020204" pitchFamily="34" charset="0"/>
                <a:cs typeface="Arial" panose="020B0604020202020204" pitchFamily="34" charset="0"/>
              </a:defRPr>
            </a:lvl1pPr>
          </a:lstStyle>
          <a:p>
            <a:r>
              <a:rPr lang="en-US" dirty="0"/>
              <a:t>Heading</a:t>
            </a:r>
          </a:p>
        </p:txBody>
      </p:sp>
      <p:sp>
        <p:nvSpPr>
          <p:cNvPr id="14" name="Subtitle 2"/>
          <p:cNvSpPr>
            <a:spLocks noGrp="1"/>
          </p:cNvSpPr>
          <p:nvPr>
            <p:ph type="subTitle" idx="1" hasCustomPrompt="1"/>
          </p:nvPr>
        </p:nvSpPr>
        <p:spPr>
          <a:xfrm>
            <a:off x="1555431" y="2472038"/>
            <a:ext cx="9102519" cy="617395"/>
          </a:xfrm>
        </p:spPr>
        <p:txBody>
          <a:bodyPr>
            <a:noAutofit/>
          </a:bodyPr>
          <a:lstStyle>
            <a:lvl1pPr marL="0" indent="0" algn="l">
              <a:spcBef>
                <a:spcPts val="0"/>
              </a:spcBef>
              <a:buNone/>
              <a:defRPr sz="2000" b="1" spc="50" baseline="0">
                <a:solidFill>
                  <a:srgbClr val="00ACB6"/>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Subheading </a:t>
            </a:r>
          </a:p>
          <a:p>
            <a:endParaRPr lang="en-US" dirty="0"/>
          </a:p>
        </p:txBody>
      </p:sp>
      <p:sp>
        <p:nvSpPr>
          <p:cNvPr id="21" name="Text Placeholder 2"/>
          <p:cNvSpPr>
            <a:spLocks noGrp="1"/>
          </p:cNvSpPr>
          <p:nvPr>
            <p:ph type="body" idx="18" hasCustomPrompt="1"/>
          </p:nvPr>
        </p:nvSpPr>
        <p:spPr>
          <a:xfrm>
            <a:off x="1531047" y="3703321"/>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22" name="Text Placeholder 2"/>
          <p:cNvSpPr>
            <a:spLocks noGrp="1"/>
          </p:cNvSpPr>
          <p:nvPr>
            <p:ph type="body" idx="22" hasCustomPrompt="1"/>
          </p:nvPr>
        </p:nvSpPr>
        <p:spPr>
          <a:xfrm>
            <a:off x="1531044" y="3948324"/>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a:t>
            </a:r>
          </a:p>
        </p:txBody>
      </p:sp>
      <p:sp>
        <p:nvSpPr>
          <p:cNvPr id="23" name="Text Placeholder 2"/>
          <p:cNvSpPr>
            <a:spLocks noGrp="1"/>
          </p:cNvSpPr>
          <p:nvPr>
            <p:ph type="body" idx="23" hasCustomPrompt="1"/>
          </p:nvPr>
        </p:nvSpPr>
        <p:spPr>
          <a:xfrm>
            <a:off x="1531050" y="5054614"/>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24" name="Text Placeholder 2"/>
          <p:cNvSpPr>
            <a:spLocks noGrp="1"/>
          </p:cNvSpPr>
          <p:nvPr>
            <p:ph type="body" idx="24" hasCustomPrompt="1"/>
          </p:nvPr>
        </p:nvSpPr>
        <p:spPr>
          <a:xfrm>
            <a:off x="1531047" y="5299617"/>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a:t>
            </a:r>
          </a:p>
        </p:txBody>
      </p:sp>
      <p:sp>
        <p:nvSpPr>
          <p:cNvPr id="25" name="Text Placeholder 2"/>
          <p:cNvSpPr>
            <a:spLocks noGrp="1"/>
          </p:cNvSpPr>
          <p:nvPr>
            <p:ph type="body" idx="25" hasCustomPrompt="1"/>
          </p:nvPr>
        </p:nvSpPr>
        <p:spPr>
          <a:xfrm>
            <a:off x="1518855" y="4361245"/>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28" name="Text Placeholder 2"/>
          <p:cNvSpPr>
            <a:spLocks noGrp="1"/>
          </p:cNvSpPr>
          <p:nvPr>
            <p:ph type="body" idx="26" hasCustomPrompt="1"/>
          </p:nvPr>
        </p:nvSpPr>
        <p:spPr>
          <a:xfrm>
            <a:off x="1518852" y="4606248"/>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a:t>
            </a:r>
          </a:p>
        </p:txBody>
      </p:sp>
    </p:spTree>
    <p:extLst>
      <p:ext uri="{BB962C8B-B14F-4D97-AF65-F5344CB8AC3E}">
        <p14:creationId xmlns:p14="http://schemas.microsoft.com/office/powerpoint/2010/main" val="3299000540"/>
      </p:ext>
    </p:extLst>
  </p:cSld>
  <p:clrMapOvr>
    <a:masterClrMapping/>
  </p:clrMapOvr>
  <p:extLst>
    <p:ext uri="{DCECCB84-F9BA-43D5-87BE-67443E8EF086}">
      <p15:sldGuideLst xmlns:p15="http://schemas.microsoft.com/office/powerpoint/2012/main">
        <p15:guide id="1" orient="horz" pos="2160">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2 Column">
    <p:spTree>
      <p:nvGrpSpPr>
        <p:cNvPr id="1" name=""/>
        <p:cNvGrpSpPr/>
        <p:nvPr/>
      </p:nvGrpSpPr>
      <p:grpSpPr>
        <a:xfrm>
          <a:off x="0" y="0"/>
          <a:ext cx="0" cy="0"/>
          <a:chOff x="0" y="0"/>
          <a:chExt cx="0" cy="0"/>
        </a:xfrm>
      </p:grpSpPr>
      <p:sp>
        <p:nvSpPr>
          <p:cNvPr id="8" name="Content Placeholder 11"/>
          <p:cNvSpPr>
            <a:spLocks noGrp="1"/>
          </p:cNvSpPr>
          <p:nvPr>
            <p:ph idx="13" hasCustomPrompt="1"/>
          </p:nvPr>
        </p:nvSpPr>
        <p:spPr>
          <a:xfrm>
            <a:off x="1531621" y="1277120"/>
            <a:ext cx="4547390" cy="4459737"/>
          </a:xfrm>
        </p:spPr>
        <p:txBody>
          <a:bodyPr/>
          <a:lstStyle>
            <a:lvl1pPr marL="171450" marR="0" indent="-171450" algn="l" defTabSz="914400" rtl="0" eaLnBrk="1" fontAlgn="auto" latinLnBrk="0" hangingPunct="1">
              <a:lnSpc>
                <a:spcPct val="90000"/>
              </a:lnSpc>
              <a:spcBef>
                <a:spcPts val="1000"/>
              </a:spcBef>
              <a:spcAft>
                <a:spcPts val="0"/>
              </a:spcAft>
              <a:buClr>
                <a:srgbClr val="00ACB6"/>
              </a:buClr>
              <a:buSzTx/>
              <a:buFont typeface="Wingdings" panose="05000000000000000000" pitchFamily="2" charset="2"/>
              <a:buChar char="§"/>
              <a:tabLst/>
              <a:defRPr/>
            </a:lvl1pPr>
          </a:lstStyle>
          <a:p>
            <a:pPr lvl="0"/>
            <a:r>
              <a:rPr lang="en-US" dirty="0"/>
              <a:t>Click to edit master text</a:t>
            </a:r>
          </a:p>
          <a:p>
            <a:pPr marL="171450" marR="0" lvl="0" indent="-171450" algn="l" defTabSz="914400" rtl="0" eaLnBrk="1" fontAlgn="auto" latinLnBrk="0" hangingPunct="1">
              <a:lnSpc>
                <a:spcPct val="90000"/>
              </a:lnSpc>
              <a:spcBef>
                <a:spcPts val="1000"/>
              </a:spcBef>
              <a:spcAft>
                <a:spcPts val="0"/>
              </a:spcAft>
              <a:buClr>
                <a:srgbClr val="00ACB6"/>
              </a:buClr>
              <a:buSzTx/>
              <a:buFont typeface="Wingdings" panose="05000000000000000000" pitchFamily="2" charset="2"/>
              <a:buChar char="§"/>
              <a:tabLst/>
              <a:defRPr/>
            </a:pPr>
            <a:r>
              <a:rPr lang="en-US" dirty="0"/>
              <a:t>Bullet List Style A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12"/>
          <p:cNvSpPr>
            <a:spLocks noGrp="1"/>
          </p:cNvSpPr>
          <p:nvPr>
            <p:ph idx="14" hasCustomPrompt="1"/>
          </p:nvPr>
        </p:nvSpPr>
        <p:spPr>
          <a:xfrm>
            <a:off x="6652261" y="1277120"/>
            <a:ext cx="4547390" cy="4459737"/>
          </a:xfrm>
        </p:spPr>
        <p:txBody>
          <a:bodyPr/>
          <a:lstStyle>
            <a:lvl1pPr marL="171450" marR="0" indent="-171450" algn="l" defTabSz="914400" rtl="0" eaLnBrk="1" fontAlgn="auto" latinLnBrk="0" hangingPunct="1">
              <a:lnSpc>
                <a:spcPct val="90000"/>
              </a:lnSpc>
              <a:spcBef>
                <a:spcPts val="1000"/>
              </a:spcBef>
              <a:spcAft>
                <a:spcPts val="0"/>
              </a:spcAft>
              <a:buClr>
                <a:srgbClr val="00ACB6"/>
              </a:buClr>
              <a:buSzTx/>
              <a:buFont typeface="Wingdings" panose="05000000000000000000" pitchFamily="2" charset="2"/>
              <a:buChar char="§"/>
              <a:tabLst/>
              <a:defRPr/>
            </a:lvl1pPr>
          </a:lstStyle>
          <a:p>
            <a:pPr lvl="0"/>
            <a:r>
              <a:rPr lang="en-US" dirty="0"/>
              <a:t>Click to edit master text</a:t>
            </a:r>
          </a:p>
          <a:p>
            <a:pPr marL="171450" marR="0" lvl="0" indent="-171450" algn="l" defTabSz="914400" rtl="0" eaLnBrk="1" fontAlgn="auto" latinLnBrk="0" hangingPunct="1">
              <a:lnSpc>
                <a:spcPct val="90000"/>
              </a:lnSpc>
              <a:spcBef>
                <a:spcPts val="1000"/>
              </a:spcBef>
              <a:spcAft>
                <a:spcPts val="0"/>
              </a:spcAft>
              <a:buClr>
                <a:srgbClr val="00ACB6"/>
              </a:buClr>
              <a:buSzTx/>
              <a:buFont typeface="Wingdings" panose="05000000000000000000" pitchFamily="2" charset="2"/>
              <a:buChar char="§"/>
              <a:tabLst/>
              <a:defRPr/>
            </a:pPr>
            <a:r>
              <a:rPr lang="en-US" dirty="0"/>
              <a:t>Bullet List Style A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10"/>
          <p:cNvSpPr>
            <a:spLocks noGrp="1"/>
          </p:cNvSpPr>
          <p:nvPr>
            <p:ph type="title"/>
          </p:nvPr>
        </p:nvSpPr>
        <p:spPr>
          <a:xfrm>
            <a:off x="1533321" y="267420"/>
            <a:ext cx="9666330" cy="992924"/>
          </a:xfrm>
        </p:spPr>
        <p:txBody>
          <a:bodyPr/>
          <a:lstStyle/>
          <a:p>
            <a:r>
              <a:rPr lang="en-US"/>
              <a:t>Click to edit Master title style</a:t>
            </a:r>
            <a:endParaRPr lang="en-US" dirty="0"/>
          </a:p>
        </p:txBody>
      </p:sp>
    </p:spTree>
    <p:extLst>
      <p:ext uri="{BB962C8B-B14F-4D97-AF65-F5344CB8AC3E}">
        <p14:creationId xmlns:p14="http://schemas.microsoft.com/office/powerpoint/2010/main" val="189224970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1 Column">
    <p:spTree>
      <p:nvGrpSpPr>
        <p:cNvPr id="1" name=""/>
        <p:cNvGrpSpPr/>
        <p:nvPr/>
      </p:nvGrpSpPr>
      <p:grpSpPr>
        <a:xfrm>
          <a:off x="0" y="0"/>
          <a:ext cx="0" cy="0"/>
          <a:chOff x="0" y="0"/>
          <a:chExt cx="0" cy="0"/>
        </a:xfrm>
      </p:grpSpPr>
      <p:sp>
        <p:nvSpPr>
          <p:cNvPr id="8" name="Title 2"/>
          <p:cNvSpPr>
            <a:spLocks noGrp="1"/>
          </p:cNvSpPr>
          <p:nvPr>
            <p:ph type="title" hasCustomPrompt="1"/>
          </p:nvPr>
        </p:nvSpPr>
        <p:spPr>
          <a:xfrm>
            <a:off x="1524000" y="386292"/>
            <a:ext cx="9134679" cy="773673"/>
          </a:xfrm>
          <a:prstGeom prst="rect">
            <a:avLst/>
          </a:prstGeom>
        </p:spPr>
        <p:txBody>
          <a:bodyPr lIns="0" tIns="0" rIns="0" bIns="0" anchor="ctr" anchorCtr="0"/>
          <a:lstStyle>
            <a:lvl1pPr>
              <a:defRPr/>
            </a:lvl1pPr>
          </a:lstStyle>
          <a:p>
            <a:r>
              <a:rPr lang="en-US" dirty="0"/>
              <a:t>Header -- Arial Bold 28pt max (26pt min)</a:t>
            </a:r>
          </a:p>
        </p:txBody>
      </p:sp>
      <p:sp>
        <p:nvSpPr>
          <p:cNvPr id="3" name="Footer Placeholder 2">
            <a:extLst>
              <a:ext uri="{FF2B5EF4-FFF2-40B4-BE49-F238E27FC236}">
                <a16:creationId xmlns:a16="http://schemas.microsoft.com/office/drawing/2014/main" id="{C843E58A-D7A5-44F5-998A-AD2DDC163E6E}"/>
              </a:ext>
            </a:extLst>
          </p:cNvPr>
          <p:cNvSpPr>
            <a:spLocks noGrp="1"/>
          </p:cNvSpPr>
          <p:nvPr>
            <p:ph type="ftr" sz="quarter" idx="10"/>
          </p:nvPr>
        </p:nvSpPr>
        <p:spPr/>
        <p:txBody>
          <a:bodyPr/>
          <a:lstStyle>
            <a:lvl1pPr>
              <a:defRPr/>
            </a:lvl1pPr>
          </a:lstStyle>
          <a:p>
            <a:r>
              <a:rPr lang="en-US"/>
              <a:t>© 2023 </a:t>
            </a:r>
            <a:endParaRPr dirty="0"/>
          </a:p>
        </p:txBody>
      </p:sp>
      <p:sp>
        <p:nvSpPr>
          <p:cNvPr id="4" name="Text Placeholder 3">
            <a:extLst>
              <a:ext uri="{FF2B5EF4-FFF2-40B4-BE49-F238E27FC236}">
                <a16:creationId xmlns:a16="http://schemas.microsoft.com/office/drawing/2014/main" id="{1C0747FA-6D23-4CDF-B444-D9FF3D06AE5A}"/>
              </a:ext>
            </a:extLst>
          </p:cNvPr>
          <p:cNvSpPr>
            <a:spLocks noGrp="1"/>
          </p:cNvSpPr>
          <p:nvPr>
            <p:ph type="body" sz="quarter" idx="11"/>
          </p:nvPr>
        </p:nvSpPr>
        <p:spPr>
          <a:xfrm>
            <a:off x="1524000" y="1333500"/>
            <a:ext cx="9144000" cy="4381500"/>
          </a:xfrm>
        </p:spPr>
        <p:txBody>
          <a:bodyPr/>
          <a:lstStyle>
            <a:lvl5pPr marL="1085850" indent="-228600">
              <a:buFont typeface="Georgia" panose="02040502050405020303" pitchFamily="18"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3666980"/>
      </p:ext>
    </p:extLst>
  </p:cSld>
  <p:clrMapOvr>
    <a:masterClrMapping/>
  </p:clrMapOvr>
  <p:extLst>
    <p:ext uri="{DCECCB84-F9BA-43D5-87BE-67443E8EF086}">
      <p15:sldGuideLst xmlns:p15="http://schemas.microsoft.com/office/powerpoint/2012/main">
        <p15:guide id="1" pos="960">
          <p15:clr>
            <a:srgbClr val="FBAE40"/>
          </p15:clr>
        </p15:guide>
        <p15:guide id="2" orient="horz" pos="840">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121" y="1600203"/>
            <a:ext cx="5273040" cy="4525963"/>
          </a:xfrm>
        </p:spPr>
        <p:txBody>
          <a:bodyPr/>
          <a:lstStyle>
            <a:lvl1pPr>
              <a:spcBef>
                <a:spcPts val="0"/>
              </a:spcBef>
              <a:spcAft>
                <a:spcPts val="450"/>
              </a:spcAft>
              <a:defRPr sz="2100"/>
            </a:lvl1pPr>
            <a:lvl2pPr>
              <a:spcBef>
                <a:spcPts val="0"/>
              </a:spcBef>
              <a:spcAft>
                <a:spcPts val="450"/>
              </a:spcAft>
              <a:defRPr sz="1800"/>
            </a:lvl2pPr>
            <a:lvl3pPr>
              <a:spcBef>
                <a:spcPts val="0"/>
              </a:spcBef>
              <a:spcAft>
                <a:spcPts val="450"/>
              </a:spcAft>
              <a:defRPr sz="1500"/>
            </a:lvl3pPr>
            <a:lvl4pPr>
              <a:spcBef>
                <a:spcPts val="0"/>
              </a:spcBef>
              <a:spcAft>
                <a:spcPts val="450"/>
              </a:spcAft>
              <a:defRPr sz="1350"/>
            </a:lvl4pPr>
            <a:lvl5pPr>
              <a:spcBef>
                <a:spcPts val="0"/>
              </a:spcBef>
              <a:spcAft>
                <a:spcPts val="450"/>
              </a:spcAft>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09360" y="1600203"/>
            <a:ext cx="5273040" cy="4525963"/>
          </a:xfrm>
        </p:spPr>
        <p:txBody>
          <a:bodyPr/>
          <a:lstStyle>
            <a:lvl1pPr>
              <a:spcBef>
                <a:spcPts val="0"/>
              </a:spcBef>
              <a:spcAft>
                <a:spcPts val="450"/>
              </a:spcAft>
              <a:defRPr sz="2100"/>
            </a:lvl1pPr>
            <a:lvl2pPr>
              <a:spcBef>
                <a:spcPts val="0"/>
              </a:spcBef>
              <a:spcAft>
                <a:spcPts val="450"/>
              </a:spcAft>
              <a:defRPr sz="1800"/>
            </a:lvl2pPr>
            <a:lvl3pPr>
              <a:spcBef>
                <a:spcPts val="0"/>
              </a:spcBef>
              <a:spcAft>
                <a:spcPts val="450"/>
              </a:spcAft>
              <a:defRPr sz="1500"/>
            </a:lvl3pPr>
            <a:lvl4pPr>
              <a:spcBef>
                <a:spcPts val="0"/>
              </a:spcBef>
              <a:spcAft>
                <a:spcPts val="450"/>
              </a:spcAft>
              <a:defRPr sz="1350"/>
            </a:lvl4pPr>
            <a:lvl5pPr>
              <a:spcBef>
                <a:spcPts val="0"/>
              </a:spcBef>
              <a:spcAft>
                <a:spcPts val="450"/>
              </a:spcAft>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itle 1"/>
          <p:cNvSpPr>
            <a:spLocks noGrp="1"/>
          </p:cNvSpPr>
          <p:nvPr>
            <p:ph type="title"/>
          </p:nvPr>
        </p:nvSpPr>
        <p:spPr>
          <a:xfrm>
            <a:off x="1604759" y="274638"/>
            <a:ext cx="9977640" cy="1143000"/>
          </a:xfrm>
        </p:spPr>
        <p:txBody>
          <a:bodyPr>
            <a:normAutofit/>
          </a:bodyPr>
          <a:lstStyle>
            <a:lvl1pPr marL="0" indent="0" algn="l">
              <a:buFont typeface="+mj-lt"/>
              <a:buNone/>
              <a:tabLst>
                <a:tab pos="431006" algn="l"/>
              </a:tabLst>
              <a:defRPr sz="2550">
                <a:latin typeface="Ebrima" panose="02000000000000000000" pitchFamily="2" charset="0"/>
                <a:ea typeface="Ebrima" panose="02000000000000000000" pitchFamily="2" charset="0"/>
                <a:cs typeface="Ebrima" panose="02000000000000000000" pitchFamily="2" charset="0"/>
              </a:defRPr>
            </a:lvl1pPr>
          </a:lstStyle>
          <a:p>
            <a:r>
              <a:rPr lang="en-US"/>
              <a:t>Click to edit Master title style</a:t>
            </a:r>
            <a:endParaRPr lang="en-US" dirty="0"/>
          </a:p>
        </p:txBody>
      </p:sp>
      <p:sp>
        <p:nvSpPr>
          <p:cNvPr id="7" name="Slide Number Placeholder 5">
            <a:extLst>
              <a:ext uri="{FF2B5EF4-FFF2-40B4-BE49-F238E27FC236}">
                <a16:creationId xmlns:a16="http://schemas.microsoft.com/office/drawing/2014/main" id="{D41E4592-94E9-49C9-812A-0631A452C69A}"/>
              </a:ext>
            </a:extLst>
          </p:cNvPr>
          <p:cNvSpPr>
            <a:spLocks noGrp="1"/>
          </p:cNvSpPr>
          <p:nvPr>
            <p:ph type="sldNum" sz="quarter" idx="10"/>
          </p:nvPr>
        </p:nvSpPr>
        <p:spPr>
          <a:xfrm>
            <a:off x="11440585" y="6434139"/>
            <a:ext cx="594783" cy="365125"/>
          </a:xfrm>
        </p:spPr>
        <p:txBody>
          <a:bodyPr/>
          <a:lstStyle>
            <a:lvl1pPr>
              <a:defRPr>
                <a:solidFill>
                  <a:srgbClr val="A6A6A6"/>
                </a:solidFill>
              </a:defRPr>
            </a:lvl1pPr>
          </a:lstStyle>
          <a:p>
            <a:fld id="{9967B7E9-E8DA-43DD-9E81-1E850ACEDAB3}" type="slidenum">
              <a:rPr lang="en-US" altLang="en-US"/>
              <a:pPr/>
              <a:t>‹#›</a:t>
            </a:fld>
            <a:endParaRPr lang="en-US" altLang="en-US" dirty="0"/>
          </a:p>
        </p:txBody>
      </p:sp>
      <p:sp>
        <p:nvSpPr>
          <p:cNvPr id="8" name="Date Placeholder 3">
            <a:extLst>
              <a:ext uri="{FF2B5EF4-FFF2-40B4-BE49-F238E27FC236}">
                <a16:creationId xmlns:a16="http://schemas.microsoft.com/office/drawing/2014/main" id="{F4AA482E-5EB5-4002-BC54-DDF89D9F5775}"/>
              </a:ext>
            </a:extLst>
          </p:cNvPr>
          <p:cNvSpPr>
            <a:spLocks noGrp="1"/>
          </p:cNvSpPr>
          <p:nvPr>
            <p:ph type="dt" sz="half" idx="11"/>
          </p:nvPr>
        </p:nvSpPr>
        <p:spPr>
          <a:xfrm>
            <a:off x="5378451" y="6434139"/>
            <a:ext cx="785283" cy="365125"/>
          </a:xfrm>
        </p:spPr>
        <p:txBody>
          <a:bodyPr/>
          <a:lstStyle>
            <a:lvl1pPr algn="l">
              <a:defRPr/>
            </a:lvl1pPr>
          </a:lstStyle>
          <a:p>
            <a:pPr>
              <a:defRPr/>
            </a:pPr>
            <a:endParaRPr lang="en-US" dirty="0"/>
          </a:p>
        </p:txBody>
      </p:sp>
      <p:sp>
        <p:nvSpPr>
          <p:cNvPr id="10" name="Footer Placeholder 4">
            <a:extLst>
              <a:ext uri="{FF2B5EF4-FFF2-40B4-BE49-F238E27FC236}">
                <a16:creationId xmlns:a16="http://schemas.microsoft.com/office/drawing/2014/main" id="{E3877322-DA2F-4C88-B605-3E17716CE537}"/>
              </a:ext>
            </a:extLst>
          </p:cNvPr>
          <p:cNvSpPr>
            <a:spLocks noGrp="1"/>
          </p:cNvSpPr>
          <p:nvPr>
            <p:ph type="ftr" sz="quarter" idx="12"/>
          </p:nvPr>
        </p:nvSpPr>
        <p:spPr>
          <a:xfrm>
            <a:off x="1517651" y="6434139"/>
            <a:ext cx="3860800" cy="365125"/>
          </a:xfrm>
        </p:spPr>
        <p:txBody>
          <a:bodyPr/>
          <a:lstStyle>
            <a:lvl1pPr algn="l">
              <a:defRPr/>
            </a:lvl1pPr>
          </a:lstStyle>
          <a:p>
            <a:pPr>
              <a:defRPr/>
            </a:pPr>
            <a:r>
              <a:rPr lang="en-US"/>
              <a:t>© 2023 </a:t>
            </a:r>
            <a:endParaRPr lang="en-US" dirty="0"/>
          </a:p>
        </p:txBody>
      </p:sp>
    </p:spTree>
    <p:extLst>
      <p:ext uri="{BB962C8B-B14F-4D97-AF65-F5344CB8AC3E}">
        <p14:creationId xmlns:p14="http://schemas.microsoft.com/office/powerpoint/2010/main" val="29593297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1_Bio (2 per slide)">
    <p:spTree>
      <p:nvGrpSpPr>
        <p:cNvPr id="1" name=""/>
        <p:cNvGrpSpPr/>
        <p:nvPr/>
      </p:nvGrpSpPr>
      <p:grpSpPr>
        <a:xfrm>
          <a:off x="0" y="0"/>
          <a:ext cx="0" cy="0"/>
          <a:chOff x="0" y="0"/>
          <a:chExt cx="0" cy="0"/>
        </a:xfrm>
      </p:grpSpPr>
      <p:sp>
        <p:nvSpPr>
          <p:cNvPr id="58" name="Picture Placeholder 3"/>
          <p:cNvSpPr>
            <a:spLocks noGrp="1"/>
          </p:cNvSpPr>
          <p:nvPr>
            <p:ph type="pic" sz="quarter" idx="105" hasCustomPrompt="1"/>
          </p:nvPr>
        </p:nvSpPr>
        <p:spPr>
          <a:xfrm>
            <a:off x="1533321" y="3627651"/>
            <a:ext cx="1562304" cy="1140333"/>
          </a:xfrm>
        </p:spPr>
        <p:txBody>
          <a:bodyPr>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a:t>Click to insert headshot</a:t>
            </a:r>
          </a:p>
        </p:txBody>
      </p:sp>
      <p:sp>
        <p:nvSpPr>
          <p:cNvPr id="4" name="Picture Placeholder 3"/>
          <p:cNvSpPr>
            <a:spLocks noGrp="1"/>
          </p:cNvSpPr>
          <p:nvPr>
            <p:ph type="pic" sz="quarter" idx="98" hasCustomPrompt="1"/>
          </p:nvPr>
        </p:nvSpPr>
        <p:spPr>
          <a:xfrm>
            <a:off x="1533321" y="1336166"/>
            <a:ext cx="1562304" cy="1140333"/>
          </a:xfrm>
        </p:spPr>
        <p:txBody>
          <a:bodyPr>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a:t>Click to insert headshot</a:t>
            </a:r>
          </a:p>
        </p:txBody>
      </p:sp>
      <p:sp>
        <p:nvSpPr>
          <p:cNvPr id="138" name="Text Placeholder 24"/>
          <p:cNvSpPr>
            <a:spLocks noGrp="1"/>
          </p:cNvSpPr>
          <p:nvPr>
            <p:ph type="body" idx="81"/>
          </p:nvPr>
        </p:nvSpPr>
        <p:spPr>
          <a:xfrm>
            <a:off x="1444587" y="4887729"/>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pPr lvl="0"/>
            <a:r>
              <a:rPr lang="en-US" sz="1050"/>
              <a:t>Click to edit Master text styles</a:t>
            </a:r>
          </a:p>
        </p:txBody>
      </p:sp>
      <p:sp>
        <p:nvSpPr>
          <p:cNvPr id="139" name="Text Placeholder 26"/>
          <p:cNvSpPr>
            <a:spLocks noGrp="1"/>
          </p:cNvSpPr>
          <p:nvPr>
            <p:ph type="body" idx="82" hasCustomPrompt="1"/>
          </p:nvPr>
        </p:nvSpPr>
        <p:spPr>
          <a:xfrm>
            <a:off x="1444585" y="5261323"/>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140" name="Text Placeholder 27"/>
          <p:cNvSpPr>
            <a:spLocks noGrp="1"/>
          </p:cNvSpPr>
          <p:nvPr>
            <p:ph type="body" idx="83" hasCustomPrompt="1"/>
          </p:nvPr>
        </p:nvSpPr>
        <p:spPr>
          <a:xfrm>
            <a:off x="1444585" y="543942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141" name="Text Placeholder 26"/>
          <p:cNvSpPr>
            <a:spLocks noGrp="1"/>
          </p:cNvSpPr>
          <p:nvPr>
            <p:ph type="body" idx="84" hasCustomPrompt="1"/>
          </p:nvPr>
        </p:nvSpPr>
        <p:spPr>
          <a:xfrm>
            <a:off x="1443920" y="5087286"/>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52" name="Text Placeholder 24"/>
          <p:cNvSpPr>
            <a:spLocks noGrp="1"/>
          </p:cNvSpPr>
          <p:nvPr>
            <p:ph type="body" idx="18"/>
          </p:nvPr>
        </p:nvSpPr>
        <p:spPr>
          <a:xfrm>
            <a:off x="1444587" y="2602657"/>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pPr lvl="0"/>
            <a:r>
              <a:rPr lang="en-US" sz="1050"/>
              <a:t>Click to edit Master text styles</a:t>
            </a:r>
          </a:p>
        </p:txBody>
      </p:sp>
      <p:sp>
        <p:nvSpPr>
          <p:cNvPr id="74" name="Text Placeholder 26"/>
          <p:cNvSpPr>
            <a:spLocks noGrp="1"/>
          </p:cNvSpPr>
          <p:nvPr>
            <p:ph type="body" idx="20" hasCustomPrompt="1"/>
          </p:nvPr>
        </p:nvSpPr>
        <p:spPr>
          <a:xfrm>
            <a:off x="1444585" y="2976251"/>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75" name="Text Placeholder 27"/>
          <p:cNvSpPr>
            <a:spLocks noGrp="1"/>
          </p:cNvSpPr>
          <p:nvPr>
            <p:ph type="body" idx="21" hasCustomPrompt="1"/>
          </p:nvPr>
        </p:nvSpPr>
        <p:spPr>
          <a:xfrm>
            <a:off x="1444585" y="315435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76" name="Text Placeholder 26"/>
          <p:cNvSpPr>
            <a:spLocks noGrp="1"/>
          </p:cNvSpPr>
          <p:nvPr>
            <p:ph type="body" idx="52" hasCustomPrompt="1"/>
          </p:nvPr>
        </p:nvSpPr>
        <p:spPr>
          <a:xfrm>
            <a:off x="1443920" y="280221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35"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dirty="0"/>
              <a:t>  © 2019  /  Confidential  /  Slide  </a:t>
            </a:r>
            <a:fld id="{1AEA1191-217B-42DC-A141-83FE8D09B662}" type="slidenum">
              <a:rPr lang="en-US" smtClean="0"/>
              <a:t>‹#›</a:t>
            </a:fld>
            <a:endParaRPr lang="en-US" dirty="0"/>
          </a:p>
        </p:txBody>
      </p:sp>
      <p:sp>
        <p:nvSpPr>
          <p:cNvPr id="44" name="Title 1"/>
          <p:cNvSpPr>
            <a:spLocks noGrp="1"/>
          </p:cNvSpPr>
          <p:nvPr>
            <p:ph type="title" hasCustomPrompt="1"/>
          </p:nvPr>
        </p:nvSpPr>
        <p:spPr>
          <a:xfrm>
            <a:off x="1533321" y="267420"/>
            <a:ext cx="9155000" cy="992924"/>
          </a:xfrm>
        </p:spPr>
        <p:txBody>
          <a:bodyPr>
            <a:normAutofit/>
          </a:bodyPr>
          <a:lstStyle>
            <a:lvl1pPr>
              <a:defRPr sz="2800" b="1" spc="50" baseline="0">
                <a:solidFill>
                  <a:schemeClr val="tx2"/>
                </a:solidFill>
                <a:latin typeface="Arial" panose="020B0604020202020204" pitchFamily="34" charset="0"/>
                <a:cs typeface="Arial" panose="020B0604020202020204" pitchFamily="34" charset="0"/>
              </a:defRPr>
            </a:lvl1pPr>
          </a:lstStyle>
          <a:p>
            <a:r>
              <a:rPr lang="en-US"/>
              <a:t>Click to edit master title style</a:t>
            </a:r>
          </a:p>
        </p:txBody>
      </p:sp>
      <p:sp>
        <p:nvSpPr>
          <p:cNvPr id="5" name="Content Placeholder 4"/>
          <p:cNvSpPr>
            <a:spLocks noGrp="1"/>
          </p:cNvSpPr>
          <p:nvPr>
            <p:ph sz="quarter" idx="106" hasCustomPrompt="1"/>
          </p:nvPr>
        </p:nvSpPr>
        <p:spPr>
          <a:xfrm>
            <a:off x="3657600" y="1336167"/>
            <a:ext cx="7030721" cy="1986126"/>
          </a:xfrm>
        </p:spPr>
        <p:txBody>
          <a:bodyPr>
            <a:noAutofit/>
          </a:bodyPr>
          <a:lstStyle>
            <a:lvl1pPr marL="0" indent="0">
              <a:buNone/>
              <a:defRPr sz="1200" baseline="0"/>
            </a:lvl1pPr>
            <a:lvl2pPr>
              <a:defRPr sz="1200"/>
            </a:lvl2pPr>
            <a:lvl3pPr>
              <a:defRPr sz="1200"/>
            </a:lvl3pPr>
            <a:lvl4pPr>
              <a:defRPr sz="1200"/>
            </a:lvl4pPr>
            <a:lvl5pPr>
              <a:defRPr sz="1200"/>
            </a:lvl5pPr>
          </a:lstStyle>
          <a:p>
            <a:r>
              <a:rPr lang="en-US" sz="1200" spc="50">
                <a:solidFill>
                  <a:schemeClr val="tx2"/>
                </a:solidFill>
                <a:latin typeface="Georgia" panose="02040502050405020303" pitchFamily="18" charset="0"/>
              </a:rPr>
              <a:t>Click to enter text of mini-bio</a:t>
            </a:r>
          </a:p>
        </p:txBody>
      </p:sp>
      <p:sp>
        <p:nvSpPr>
          <p:cNvPr id="50" name="Content Placeholder 4"/>
          <p:cNvSpPr>
            <a:spLocks noGrp="1"/>
          </p:cNvSpPr>
          <p:nvPr>
            <p:ph sz="quarter" idx="107" hasCustomPrompt="1"/>
          </p:nvPr>
        </p:nvSpPr>
        <p:spPr>
          <a:xfrm>
            <a:off x="3657600" y="3627651"/>
            <a:ext cx="7030721" cy="1986126"/>
          </a:xfrm>
        </p:spPr>
        <p:txBody>
          <a:bodyPr>
            <a:noAutofit/>
          </a:bodyPr>
          <a:lstStyle>
            <a:lvl1pPr marL="0" indent="0">
              <a:buNone/>
              <a:defRPr sz="1200" baseline="0"/>
            </a:lvl1pPr>
            <a:lvl2pPr>
              <a:defRPr sz="1200"/>
            </a:lvl2pPr>
            <a:lvl3pPr>
              <a:defRPr sz="1200"/>
            </a:lvl3pPr>
            <a:lvl4pPr>
              <a:defRPr sz="1200"/>
            </a:lvl4pPr>
            <a:lvl5pPr>
              <a:defRPr sz="1200"/>
            </a:lvl5pPr>
          </a:lstStyle>
          <a:p>
            <a:r>
              <a:rPr lang="en-US" sz="1200" spc="50">
                <a:solidFill>
                  <a:schemeClr val="tx2"/>
                </a:solidFill>
                <a:latin typeface="Georgia" panose="02040502050405020303" pitchFamily="18" charset="0"/>
              </a:rPr>
              <a:t>Click to enter text of mini-bio</a:t>
            </a:r>
          </a:p>
        </p:txBody>
      </p:sp>
    </p:spTree>
    <p:extLst>
      <p:ext uri="{BB962C8B-B14F-4D97-AF65-F5344CB8AC3E}">
        <p14:creationId xmlns:p14="http://schemas.microsoft.com/office/powerpoint/2010/main" val="7828692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Back Cover">
    <p:spTree>
      <p:nvGrpSpPr>
        <p:cNvPr id="1" name=""/>
        <p:cNvGrpSpPr/>
        <p:nvPr/>
      </p:nvGrpSpPr>
      <p:grpSpPr>
        <a:xfrm>
          <a:off x="0" y="0"/>
          <a:ext cx="0" cy="0"/>
          <a:chOff x="0" y="0"/>
          <a:chExt cx="0" cy="0"/>
        </a:xfrm>
      </p:grpSpPr>
      <p:sp>
        <p:nvSpPr>
          <p:cNvPr id="3" name="Rectangle 2"/>
          <p:cNvSpPr/>
          <p:nvPr userDrawn="1"/>
        </p:nvSpPr>
        <p:spPr>
          <a:xfrm>
            <a:off x="0" y="3867912"/>
            <a:ext cx="12192000" cy="184708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p:cNvSpPr txBox="1"/>
          <p:nvPr userDrawn="1"/>
        </p:nvSpPr>
        <p:spPr>
          <a:xfrm>
            <a:off x="1533832" y="4051300"/>
            <a:ext cx="5311468" cy="1485900"/>
          </a:xfrm>
          <a:prstGeom prst="rect">
            <a:avLst/>
          </a:prstGeom>
          <a:noFill/>
        </p:spPr>
        <p:txBody>
          <a:bodyPr wrap="square" lIns="0" tIns="0" rIns="0" bIns="0" rtlCol="0" anchor="ctr" anchorCtr="0">
            <a:noAutofit/>
          </a:bodyPr>
          <a:lstStyle/>
          <a:p>
            <a:pPr>
              <a:lnSpc>
                <a:spcPct val="110000"/>
              </a:lnSpc>
            </a:pPr>
            <a:r>
              <a:rPr lang="en-US" sz="1100" dirty="0">
                <a:solidFill>
                  <a:srgbClr val="FFFFFF"/>
                </a:solidFill>
                <a:latin typeface="Georgia" panose="02040502050405020303" pitchFamily="18" charset="0"/>
                <a:ea typeface="Georgia" panose="02040502050405020303" pitchFamily="18" charset="0"/>
                <a:cs typeface="Arial" panose="020B0604020202020204" pitchFamily="34" charset="0"/>
              </a:rPr>
              <a:t>© 2023 Venable LLP.</a:t>
            </a:r>
          </a:p>
          <a:p>
            <a:pPr>
              <a:lnSpc>
                <a:spcPct val="110000"/>
              </a:lnSpc>
            </a:pPr>
            <a:r>
              <a:rPr lang="en-US" sz="1100" dirty="0">
                <a:solidFill>
                  <a:srgbClr val="FFFFFF"/>
                </a:solidFill>
                <a:latin typeface="Georgia" panose="02040502050405020303" pitchFamily="18" charset="0"/>
                <a:ea typeface="Georgia" panose="02040502050405020303" pitchFamily="18" charset="0"/>
                <a:cs typeface="Arial" panose="020B0604020202020204" pitchFamily="34" charset="0"/>
              </a:rPr>
              <a:t>This document is published by the law firm Venable LLP. It is not intended to provide legal advice or opinion. Such advice may only be given when related to specific fact situations that Venable has accepted an engagement as counsel to address.</a:t>
            </a: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612392" cy="6858000"/>
          </a:xfrm>
          <a:prstGeom prst="rect">
            <a:avLst/>
          </a:prstGeom>
        </p:spPr>
      </p:pic>
    </p:spTree>
    <p:extLst>
      <p:ext uri="{BB962C8B-B14F-4D97-AF65-F5344CB8AC3E}">
        <p14:creationId xmlns:p14="http://schemas.microsoft.com/office/powerpoint/2010/main" val="2930431731"/>
      </p:ext>
    </p:extLst>
  </p:cSld>
  <p:clrMapOvr>
    <a:masterClrMapping/>
  </p:clrMapOvr>
  <p:extLst>
    <p:ext uri="{DCECCB84-F9BA-43D5-87BE-67443E8EF086}">
      <p15:sldGuideLst xmlns:p15="http://schemas.microsoft.com/office/powerpoint/2012/main">
        <p15:guide id="1" pos="960">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31" name="Text Placeholder 2"/>
          <p:cNvSpPr>
            <a:spLocks noGrp="1"/>
          </p:cNvSpPr>
          <p:nvPr>
            <p:ph type="body" idx="18" hasCustomPrompt="1"/>
          </p:nvPr>
        </p:nvSpPr>
        <p:spPr>
          <a:xfrm>
            <a:off x="1531047" y="3703321"/>
            <a:ext cx="5373684" cy="229764"/>
          </a:xfrm>
        </p:spPr>
        <p:txBody>
          <a:bodyPr lIns="0" tIns="0" rIns="0" bIns="0" anchor="t"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First LastName</a:t>
            </a:r>
          </a:p>
        </p:txBody>
      </p:sp>
      <p:sp>
        <p:nvSpPr>
          <p:cNvPr id="7" name="Rectangle 6"/>
          <p:cNvSpPr/>
          <p:nvPr userDrawn="1"/>
        </p:nvSpPr>
        <p:spPr>
          <a:xfrm>
            <a:off x="0" y="1247912"/>
            <a:ext cx="12192000" cy="1847088"/>
          </a:xfrm>
          <a:prstGeom prst="rect">
            <a:avLst/>
          </a:prstGeom>
          <a:solidFill>
            <a:srgbClr val="011E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hasCustomPrompt="1"/>
          </p:nvPr>
        </p:nvSpPr>
        <p:spPr>
          <a:xfrm>
            <a:off x="1555432" y="1237752"/>
            <a:ext cx="9102519" cy="1033176"/>
          </a:xfrm>
          <a:prstGeom prst="rect">
            <a:avLst/>
          </a:prstGeom>
        </p:spPr>
        <p:txBody>
          <a:bodyPr lIns="0" tIns="0" rIns="0" bIns="0" anchor="b" anchorCtr="0">
            <a:noAutofit/>
          </a:bodyPr>
          <a:lstStyle>
            <a:lvl1pPr algn="l">
              <a:defRPr sz="3200" b="1" spc="50" baseline="0">
                <a:solidFill>
                  <a:schemeClr val="bg1"/>
                </a:solidFill>
                <a:latin typeface="Arial" panose="020B0604020202020204" pitchFamily="34" charset="0"/>
                <a:cs typeface="Arial" panose="020B0604020202020204" pitchFamily="34" charset="0"/>
              </a:defRPr>
            </a:lvl1pPr>
          </a:lstStyle>
          <a:p>
            <a:r>
              <a:rPr lang="en-US"/>
              <a:t>Heading</a:t>
            </a:r>
          </a:p>
        </p:txBody>
      </p:sp>
      <p:sp>
        <p:nvSpPr>
          <p:cNvPr id="3" name="Subtitle 2"/>
          <p:cNvSpPr>
            <a:spLocks noGrp="1"/>
          </p:cNvSpPr>
          <p:nvPr>
            <p:ph type="subTitle" idx="1" hasCustomPrompt="1"/>
          </p:nvPr>
        </p:nvSpPr>
        <p:spPr>
          <a:xfrm>
            <a:off x="1555431" y="2472038"/>
            <a:ext cx="9102519" cy="617395"/>
          </a:xfrm>
        </p:spPr>
        <p:txBody>
          <a:bodyPr lIns="0" tIns="0" rIns="0" bIns="0">
            <a:noAutofit/>
          </a:bodyPr>
          <a:lstStyle>
            <a:lvl1pPr marL="0" indent="0" algn="l">
              <a:spcBef>
                <a:spcPct val="0"/>
              </a:spcBef>
              <a:buNone/>
              <a:defRPr sz="2000" b="1" spc="50" baseline="0">
                <a:solidFill>
                  <a:srgbClr val="00ACB6"/>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Subheading </a:t>
            </a:r>
          </a:p>
          <a:p>
            <a:endParaRPr lang="en-US"/>
          </a:p>
        </p:txBody>
      </p:sp>
      <p:sp>
        <p:nvSpPr>
          <p:cNvPr id="18" name="Text Placeholder 2"/>
          <p:cNvSpPr>
            <a:spLocks noGrp="1"/>
          </p:cNvSpPr>
          <p:nvPr>
            <p:ph type="body" idx="22" hasCustomPrompt="1"/>
          </p:nvPr>
        </p:nvSpPr>
        <p:spPr>
          <a:xfrm>
            <a:off x="1531044" y="3948324"/>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Title  |  +1 000.000.0000  |  aaaa@Venable.com</a:t>
            </a:r>
          </a:p>
        </p:txBody>
      </p:sp>
      <p:sp>
        <p:nvSpPr>
          <p:cNvPr id="19" name="Text Placeholder 2"/>
          <p:cNvSpPr>
            <a:spLocks noGrp="1"/>
          </p:cNvSpPr>
          <p:nvPr>
            <p:ph type="body" idx="23" hasCustomPrompt="1"/>
          </p:nvPr>
        </p:nvSpPr>
        <p:spPr>
          <a:xfrm>
            <a:off x="1531050" y="5054614"/>
            <a:ext cx="5373684" cy="229764"/>
          </a:xfrm>
        </p:spPr>
        <p:txBody>
          <a:bodyPr lIns="0" tIns="0" rIns="0" bIns="0" anchor="t"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First LastName</a:t>
            </a:r>
          </a:p>
        </p:txBody>
      </p:sp>
      <p:sp>
        <p:nvSpPr>
          <p:cNvPr id="20" name="Text Placeholder 2"/>
          <p:cNvSpPr>
            <a:spLocks noGrp="1"/>
          </p:cNvSpPr>
          <p:nvPr>
            <p:ph type="body" idx="24" hasCustomPrompt="1"/>
          </p:nvPr>
        </p:nvSpPr>
        <p:spPr>
          <a:xfrm>
            <a:off x="1531047" y="5299617"/>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Title  |  +1 000.000.0000  |  aaaa@Venable.com</a:t>
            </a:r>
          </a:p>
        </p:txBody>
      </p:sp>
      <p:sp>
        <p:nvSpPr>
          <p:cNvPr id="21" name="Text Placeholder 2"/>
          <p:cNvSpPr>
            <a:spLocks noGrp="1"/>
          </p:cNvSpPr>
          <p:nvPr>
            <p:ph type="body" idx="25" hasCustomPrompt="1"/>
          </p:nvPr>
        </p:nvSpPr>
        <p:spPr>
          <a:xfrm>
            <a:off x="1518855" y="4361245"/>
            <a:ext cx="5373684" cy="229764"/>
          </a:xfrm>
        </p:spPr>
        <p:txBody>
          <a:bodyPr lIns="0" tIns="0" rIns="0" bIns="0" anchor="t"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First LastName</a:t>
            </a:r>
          </a:p>
        </p:txBody>
      </p:sp>
      <p:sp>
        <p:nvSpPr>
          <p:cNvPr id="22" name="Text Placeholder 2"/>
          <p:cNvSpPr>
            <a:spLocks noGrp="1"/>
          </p:cNvSpPr>
          <p:nvPr>
            <p:ph type="body" idx="26" hasCustomPrompt="1"/>
          </p:nvPr>
        </p:nvSpPr>
        <p:spPr>
          <a:xfrm>
            <a:off x="1518852" y="4606248"/>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Title  |  +1 000.000.0000  |  aaaa@Venable.com</a:t>
            </a:r>
          </a:p>
        </p:txBody>
      </p:sp>
    </p:spTree>
    <p:extLst>
      <p:ext uri="{BB962C8B-B14F-4D97-AF65-F5344CB8AC3E}">
        <p14:creationId xmlns:p14="http://schemas.microsoft.com/office/powerpoint/2010/main" val="2472932657"/>
      </p:ext>
    </p:extLst>
  </p:cSld>
  <p:clrMapOvr>
    <a:masterClrMapping/>
  </p:clrMapOvr>
  <p:extLst>
    <p:ext uri="{DCECCB84-F9BA-43D5-87BE-67443E8EF086}">
      <p15:sldGuideLst xmlns:p15="http://schemas.microsoft.com/office/powerpoint/2012/main"/>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over (w/photo)">
    <p:spTree>
      <p:nvGrpSpPr>
        <p:cNvPr id="1" name=""/>
        <p:cNvGrpSpPr/>
        <p:nvPr/>
      </p:nvGrpSpPr>
      <p:grpSpPr>
        <a:xfrm>
          <a:off x="0" y="0"/>
          <a:ext cx="0" cy="0"/>
          <a:chOff x="0" y="0"/>
          <a:chExt cx="0" cy="0"/>
        </a:xfrm>
      </p:grpSpPr>
      <p:sp>
        <p:nvSpPr>
          <p:cNvPr id="7" name="Rectangle 6"/>
          <p:cNvSpPr/>
          <p:nvPr userDrawn="1"/>
        </p:nvSpPr>
        <p:spPr>
          <a:xfrm>
            <a:off x="0" y="1247912"/>
            <a:ext cx="12192000" cy="1847088"/>
          </a:xfrm>
          <a:prstGeom prst="rect">
            <a:avLst/>
          </a:prstGeom>
          <a:solidFill>
            <a:srgbClr val="011E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hasCustomPrompt="1"/>
          </p:nvPr>
        </p:nvSpPr>
        <p:spPr>
          <a:xfrm>
            <a:off x="1555433" y="1237752"/>
            <a:ext cx="8184186" cy="1033176"/>
          </a:xfrm>
          <a:prstGeom prst="rect">
            <a:avLst/>
          </a:prstGeom>
        </p:spPr>
        <p:txBody>
          <a:bodyPr lIns="0" tIns="0" rIns="0" bIns="0" anchor="b" anchorCtr="0">
            <a:noAutofit/>
          </a:bodyPr>
          <a:lstStyle>
            <a:lvl1pPr algn="l">
              <a:defRPr sz="3200" b="1" spc="50" baseline="0">
                <a:solidFill>
                  <a:schemeClr val="bg1"/>
                </a:solidFill>
                <a:latin typeface="Arial" panose="020B0604020202020204" pitchFamily="34" charset="0"/>
                <a:cs typeface="Arial" panose="020B0604020202020204" pitchFamily="34" charset="0"/>
              </a:defRPr>
            </a:lvl1pPr>
          </a:lstStyle>
          <a:p>
            <a:r>
              <a:rPr lang="en-US"/>
              <a:t>Heading</a:t>
            </a:r>
          </a:p>
        </p:txBody>
      </p:sp>
      <p:sp>
        <p:nvSpPr>
          <p:cNvPr id="3" name="Subtitle 2"/>
          <p:cNvSpPr>
            <a:spLocks noGrp="1"/>
          </p:cNvSpPr>
          <p:nvPr>
            <p:ph type="subTitle" idx="1" hasCustomPrompt="1"/>
          </p:nvPr>
        </p:nvSpPr>
        <p:spPr>
          <a:xfrm>
            <a:off x="1555432" y="2472038"/>
            <a:ext cx="8184188" cy="617395"/>
          </a:xfrm>
        </p:spPr>
        <p:txBody>
          <a:bodyPr lIns="0" tIns="0" rIns="0" bIns="0">
            <a:noAutofit/>
          </a:bodyPr>
          <a:lstStyle>
            <a:lvl1pPr marL="0" indent="0" algn="l">
              <a:spcBef>
                <a:spcPct val="0"/>
              </a:spcBef>
              <a:buNone/>
              <a:defRPr sz="2000" b="1" spc="50" baseline="0">
                <a:solidFill>
                  <a:srgbClr val="00ACB6"/>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Subheading </a:t>
            </a:r>
          </a:p>
          <a:p>
            <a:endParaRPr lang="en-US"/>
          </a:p>
        </p:txBody>
      </p:sp>
      <p:sp>
        <p:nvSpPr>
          <p:cNvPr id="18" name="Text Placeholder 2"/>
          <p:cNvSpPr>
            <a:spLocks noGrp="1"/>
          </p:cNvSpPr>
          <p:nvPr>
            <p:ph type="body" idx="18" hasCustomPrompt="1"/>
          </p:nvPr>
        </p:nvSpPr>
        <p:spPr>
          <a:xfrm>
            <a:off x="1531047" y="3703321"/>
            <a:ext cx="5373684" cy="229764"/>
          </a:xfrm>
        </p:spPr>
        <p:txBody>
          <a:bodyPr lIns="0" tIns="0" rIns="0" bIns="0" anchor="t"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First LastName</a:t>
            </a:r>
          </a:p>
        </p:txBody>
      </p:sp>
      <p:sp>
        <p:nvSpPr>
          <p:cNvPr id="19" name="Text Placeholder 2"/>
          <p:cNvSpPr>
            <a:spLocks noGrp="1"/>
          </p:cNvSpPr>
          <p:nvPr>
            <p:ph type="body" idx="22" hasCustomPrompt="1"/>
          </p:nvPr>
        </p:nvSpPr>
        <p:spPr>
          <a:xfrm>
            <a:off x="1531044" y="3948324"/>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Title  |  +1 000.000.0000  |  aaaa@Venable.com</a:t>
            </a:r>
          </a:p>
        </p:txBody>
      </p:sp>
      <p:sp>
        <p:nvSpPr>
          <p:cNvPr id="20" name="Text Placeholder 2"/>
          <p:cNvSpPr>
            <a:spLocks noGrp="1"/>
          </p:cNvSpPr>
          <p:nvPr>
            <p:ph type="body" idx="23" hasCustomPrompt="1"/>
          </p:nvPr>
        </p:nvSpPr>
        <p:spPr>
          <a:xfrm>
            <a:off x="1531050" y="5054614"/>
            <a:ext cx="5373684" cy="229764"/>
          </a:xfrm>
        </p:spPr>
        <p:txBody>
          <a:bodyPr lIns="0" tIns="0" rIns="0" bIns="0" anchor="t"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First LastName</a:t>
            </a:r>
          </a:p>
        </p:txBody>
      </p:sp>
      <p:sp>
        <p:nvSpPr>
          <p:cNvPr id="21" name="Text Placeholder 2"/>
          <p:cNvSpPr>
            <a:spLocks noGrp="1"/>
          </p:cNvSpPr>
          <p:nvPr>
            <p:ph type="body" idx="24" hasCustomPrompt="1"/>
          </p:nvPr>
        </p:nvSpPr>
        <p:spPr>
          <a:xfrm>
            <a:off x="1531047" y="5299617"/>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Title  |  +1 000.000.0000  |  aaaa@Venable.com</a:t>
            </a:r>
          </a:p>
        </p:txBody>
      </p:sp>
      <p:sp>
        <p:nvSpPr>
          <p:cNvPr id="22" name="Text Placeholder 2"/>
          <p:cNvSpPr>
            <a:spLocks noGrp="1"/>
          </p:cNvSpPr>
          <p:nvPr>
            <p:ph type="body" idx="25" hasCustomPrompt="1"/>
          </p:nvPr>
        </p:nvSpPr>
        <p:spPr>
          <a:xfrm>
            <a:off x="1518855" y="4361245"/>
            <a:ext cx="5373684" cy="229764"/>
          </a:xfrm>
        </p:spPr>
        <p:txBody>
          <a:bodyPr lIns="0" tIns="0" rIns="0" bIns="0" anchor="t"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First LastName</a:t>
            </a:r>
          </a:p>
        </p:txBody>
      </p:sp>
      <p:sp>
        <p:nvSpPr>
          <p:cNvPr id="5" name="Picture Placeholder 4"/>
          <p:cNvSpPr>
            <a:spLocks noGrp="1"/>
          </p:cNvSpPr>
          <p:nvPr>
            <p:ph type="pic" sz="quarter" idx="27"/>
          </p:nvPr>
        </p:nvSpPr>
        <p:spPr>
          <a:xfrm>
            <a:off x="10007601" y="1256548"/>
            <a:ext cx="2184400" cy="1832886"/>
          </a:xfrm>
        </p:spPr>
        <p:txBody>
          <a:bodyPr>
            <a:normAutofit/>
          </a:bodyPr>
          <a:lstStyle>
            <a:lvl1pPr marL="0" indent="0" algn="ctr">
              <a:buNone/>
              <a:defRPr sz="1600" baseline="0">
                <a:solidFill>
                  <a:schemeClr val="bg1"/>
                </a:solidFill>
                <a:latin typeface="Arial" panose="020B0604020202020204" pitchFamily="34" charset="0"/>
                <a:cs typeface="Arial" panose="020B0604020202020204" pitchFamily="34" charset="0"/>
              </a:defRPr>
            </a:lvl1pPr>
          </a:lstStyle>
          <a:p>
            <a:endParaRPr lang="en-US" dirty="0"/>
          </a:p>
        </p:txBody>
      </p:sp>
      <p:sp>
        <p:nvSpPr>
          <p:cNvPr id="23" name="Text Placeholder 2"/>
          <p:cNvSpPr>
            <a:spLocks noGrp="1"/>
          </p:cNvSpPr>
          <p:nvPr>
            <p:ph type="body" idx="26" hasCustomPrompt="1"/>
          </p:nvPr>
        </p:nvSpPr>
        <p:spPr>
          <a:xfrm>
            <a:off x="1518852" y="4606248"/>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Title  |  +1 000.000.0000  |  aaaa@Venable.com</a:t>
            </a:r>
          </a:p>
        </p:txBody>
      </p:sp>
    </p:spTree>
    <p:extLst>
      <p:ext uri="{BB962C8B-B14F-4D97-AF65-F5344CB8AC3E}">
        <p14:creationId xmlns:p14="http://schemas.microsoft.com/office/powerpoint/2010/main" val="3768558699"/>
      </p:ext>
    </p:extLst>
  </p:cSld>
  <p:clrMapOvr>
    <a:masterClrMapping/>
  </p:clrMapOvr>
  <p:extLst>
    <p:ext uri="{DCECCB84-F9BA-43D5-87BE-67443E8EF086}">
      <p15:sldGuideLst xmlns:p15="http://schemas.microsoft.com/office/powerpoint/2012/main"/>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over (Name &amp; Title Only)">
    <p:spTree>
      <p:nvGrpSpPr>
        <p:cNvPr id="1" name=""/>
        <p:cNvGrpSpPr/>
        <p:nvPr/>
      </p:nvGrpSpPr>
      <p:grpSpPr>
        <a:xfrm>
          <a:off x="0" y="0"/>
          <a:ext cx="0" cy="0"/>
          <a:chOff x="0" y="0"/>
          <a:chExt cx="0" cy="0"/>
        </a:xfrm>
      </p:grpSpPr>
      <p:sp>
        <p:nvSpPr>
          <p:cNvPr id="7" name="Rectangle 6"/>
          <p:cNvSpPr/>
          <p:nvPr userDrawn="1"/>
        </p:nvSpPr>
        <p:spPr>
          <a:xfrm>
            <a:off x="0" y="1247912"/>
            <a:ext cx="12192000" cy="1847088"/>
          </a:xfrm>
          <a:prstGeom prst="rect">
            <a:avLst/>
          </a:prstGeom>
          <a:solidFill>
            <a:srgbClr val="011E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1"/>
          <p:cNvSpPr>
            <a:spLocks noGrp="1"/>
          </p:cNvSpPr>
          <p:nvPr>
            <p:ph type="ctrTitle" hasCustomPrompt="1"/>
          </p:nvPr>
        </p:nvSpPr>
        <p:spPr>
          <a:xfrm>
            <a:off x="1555432" y="1237752"/>
            <a:ext cx="9102519" cy="1033176"/>
          </a:xfrm>
          <a:prstGeom prst="rect">
            <a:avLst/>
          </a:prstGeom>
        </p:spPr>
        <p:txBody>
          <a:bodyPr lIns="0" tIns="0" rIns="0" bIns="0" anchor="b" anchorCtr="0">
            <a:noAutofit/>
          </a:bodyPr>
          <a:lstStyle>
            <a:lvl1pPr algn="l">
              <a:defRPr sz="3200" b="1" spc="50" baseline="0">
                <a:solidFill>
                  <a:schemeClr val="bg1"/>
                </a:solidFill>
                <a:latin typeface="Arial" panose="020B0604020202020204" pitchFamily="34" charset="0"/>
                <a:cs typeface="Arial" panose="020B0604020202020204" pitchFamily="34" charset="0"/>
              </a:defRPr>
            </a:lvl1pPr>
          </a:lstStyle>
          <a:p>
            <a:r>
              <a:rPr lang="en-US"/>
              <a:t>Heading</a:t>
            </a:r>
          </a:p>
        </p:txBody>
      </p:sp>
      <p:sp>
        <p:nvSpPr>
          <p:cNvPr id="14" name="Subtitle 2"/>
          <p:cNvSpPr>
            <a:spLocks noGrp="1"/>
          </p:cNvSpPr>
          <p:nvPr>
            <p:ph type="subTitle" idx="1" hasCustomPrompt="1"/>
          </p:nvPr>
        </p:nvSpPr>
        <p:spPr>
          <a:xfrm>
            <a:off x="1555431" y="2472038"/>
            <a:ext cx="9102519" cy="617395"/>
          </a:xfrm>
        </p:spPr>
        <p:txBody>
          <a:bodyPr lIns="0" tIns="0" rIns="0" bIns="0">
            <a:noAutofit/>
          </a:bodyPr>
          <a:lstStyle>
            <a:lvl1pPr marL="0" indent="0" algn="l">
              <a:spcBef>
                <a:spcPct val="0"/>
              </a:spcBef>
              <a:buNone/>
              <a:defRPr sz="2000" b="1" spc="50" baseline="0">
                <a:solidFill>
                  <a:srgbClr val="00ACB6"/>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Subheading </a:t>
            </a:r>
          </a:p>
          <a:p>
            <a:endParaRPr lang="en-US"/>
          </a:p>
        </p:txBody>
      </p:sp>
      <p:sp>
        <p:nvSpPr>
          <p:cNvPr id="21" name="Text Placeholder 2"/>
          <p:cNvSpPr>
            <a:spLocks noGrp="1"/>
          </p:cNvSpPr>
          <p:nvPr>
            <p:ph type="body" idx="18" hasCustomPrompt="1"/>
          </p:nvPr>
        </p:nvSpPr>
        <p:spPr>
          <a:xfrm>
            <a:off x="1531047" y="3703321"/>
            <a:ext cx="5373684" cy="229764"/>
          </a:xfrm>
        </p:spPr>
        <p:txBody>
          <a:bodyPr lIns="0" tIns="0" rIns="0" bIns="0" anchor="t"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First LastName</a:t>
            </a:r>
          </a:p>
        </p:txBody>
      </p:sp>
      <p:sp>
        <p:nvSpPr>
          <p:cNvPr id="22" name="Text Placeholder 2"/>
          <p:cNvSpPr>
            <a:spLocks noGrp="1"/>
          </p:cNvSpPr>
          <p:nvPr>
            <p:ph type="body" idx="22" hasCustomPrompt="1"/>
          </p:nvPr>
        </p:nvSpPr>
        <p:spPr>
          <a:xfrm>
            <a:off x="1531044" y="3948324"/>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Title</a:t>
            </a:r>
          </a:p>
        </p:txBody>
      </p:sp>
      <p:sp>
        <p:nvSpPr>
          <p:cNvPr id="23" name="Text Placeholder 2"/>
          <p:cNvSpPr>
            <a:spLocks noGrp="1"/>
          </p:cNvSpPr>
          <p:nvPr>
            <p:ph type="body" idx="23" hasCustomPrompt="1"/>
          </p:nvPr>
        </p:nvSpPr>
        <p:spPr>
          <a:xfrm>
            <a:off x="1531050" y="5054614"/>
            <a:ext cx="5373684" cy="229764"/>
          </a:xfrm>
        </p:spPr>
        <p:txBody>
          <a:bodyPr lIns="0" tIns="0" rIns="0" bIns="0" anchor="t"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First LastName</a:t>
            </a:r>
          </a:p>
        </p:txBody>
      </p:sp>
      <p:sp>
        <p:nvSpPr>
          <p:cNvPr id="24" name="Text Placeholder 2"/>
          <p:cNvSpPr>
            <a:spLocks noGrp="1"/>
          </p:cNvSpPr>
          <p:nvPr>
            <p:ph type="body" idx="24" hasCustomPrompt="1"/>
          </p:nvPr>
        </p:nvSpPr>
        <p:spPr>
          <a:xfrm>
            <a:off x="1531047" y="5299617"/>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Title</a:t>
            </a:r>
          </a:p>
        </p:txBody>
      </p:sp>
      <p:sp>
        <p:nvSpPr>
          <p:cNvPr id="25" name="Text Placeholder 2"/>
          <p:cNvSpPr>
            <a:spLocks noGrp="1"/>
          </p:cNvSpPr>
          <p:nvPr>
            <p:ph type="body" idx="25" hasCustomPrompt="1"/>
          </p:nvPr>
        </p:nvSpPr>
        <p:spPr>
          <a:xfrm>
            <a:off x="1518855" y="4361245"/>
            <a:ext cx="5373684" cy="229764"/>
          </a:xfrm>
        </p:spPr>
        <p:txBody>
          <a:bodyPr lIns="0" tIns="0" rIns="0" bIns="0" anchor="t"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First LastName</a:t>
            </a:r>
          </a:p>
        </p:txBody>
      </p:sp>
      <p:sp>
        <p:nvSpPr>
          <p:cNvPr id="28" name="Text Placeholder 2"/>
          <p:cNvSpPr>
            <a:spLocks noGrp="1"/>
          </p:cNvSpPr>
          <p:nvPr>
            <p:ph type="body" idx="26" hasCustomPrompt="1"/>
          </p:nvPr>
        </p:nvSpPr>
        <p:spPr>
          <a:xfrm>
            <a:off x="1518852" y="4606248"/>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Title</a:t>
            </a:r>
          </a:p>
        </p:txBody>
      </p:sp>
    </p:spTree>
    <p:extLst>
      <p:ext uri="{BB962C8B-B14F-4D97-AF65-F5344CB8AC3E}">
        <p14:creationId xmlns:p14="http://schemas.microsoft.com/office/powerpoint/2010/main" val="3769117033"/>
      </p:ext>
    </p:extLst>
  </p:cSld>
  <p:clrMapOvr>
    <a:masterClrMapping/>
  </p:clrMapOvr>
  <p:extLst>
    <p:ext uri="{DCECCB84-F9BA-43D5-87BE-67443E8EF086}">
      <p15:sldGuideLst xmlns:p15="http://schemas.microsoft.com/office/powerpoint/2012/main">
        <p15:guide id="1" orient="horz" pos="2160">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 Column">
    <p:spTree>
      <p:nvGrpSpPr>
        <p:cNvPr id="1" name=""/>
        <p:cNvGrpSpPr/>
        <p:nvPr/>
      </p:nvGrpSpPr>
      <p:grpSpPr>
        <a:xfrm>
          <a:off x="0" y="0"/>
          <a:ext cx="0" cy="0"/>
          <a:chOff x="0" y="0"/>
          <a:chExt cx="0" cy="0"/>
        </a:xfrm>
      </p:grpSpPr>
      <p:sp>
        <p:nvSpPr>
          <p:cNvPr id="7" name="Content Placeholder 3"/>
          <p:cNvSpPr>
            <a:spLocks noGrp="1"/>
          </p:cNvSpPr>
          <p:nvPr>
            <p:ph idx="1" hasCustomPrompt="1"/>
          </p:nvPr>
        </p:nvSpPr>
        <p:spPr>
          <a:xfrm>
            <a:off x="1524164" y="1350465"/>
            <a:ext cx="9147378" cy="4135935"/>
          </a:xfrm>
        </p:spPr>
        <p:txBody>
          <a:bodyPr lIns="0" tIns="0" rIns="0" bIns="0"/>
          <a:lstStyle>
            <a:lvl1pPr>
              <a:defRPr sz="1600"/>
            </a:lvl1pPr>
            <a:lvl2pPr marL="457200" indent="-228600">
              <a:buFont typeface="Arial" panose="020B0604020202020204" pitchFamily="34" charset="0"/>
              <a:buChar char="•"/>
              <a:defRPr sz="1600"/>
            </a:lvl2pPr>
            <a:lvl3pPr marL="685800" indent="-228600">
              <a:buFont typeface="Georgia" panose="02040502050405020303" pitchFamily="18" charset="0"/>
              <a:buChar char="◦"/>
              <a:defRPr sz="1600"/>
            </a:lvl3pPr>
            <a:lvl4pPr marL="914400" indent="-228600">
              <a:buFont typeface="Georgia" panose="02040502050405020303" pitchFamily="18" charset="0"/>
              <a:buChar char="▫"/>
              <a:defRPr sz="1600"/>
            </a:lvl4pPr>
            <a:lvl5pPr marL="1143000">
              <a:defRPr sz="1600"/>
            </a:lvl5pPr>
          </a:lstStyle>
          <a:p>
            <a:pPr lvl="0"/>
            <a:r>
              <a:rPr lang="en-US" dirty="0"/>
              <a:t>Click to edit master text</a:t>
            </a:r>
          </a:p>
          <a:p>
            <a:pPr lvl="1"/>
            <a:r>
              <a:rPr lang="en-US" dirty="0"/>
              <a:t>Second level	</a:t>
            </a:r>
          </a:p>
          <a:p>
            <a:pPr lvl="2"/>
            <a:r>
              <a:rPr lang="en-US" dirty="0"/>
              <a:t>Third level</a:t>
            </a:r>
          </a:p>
          <a:p>
            <a:pPr lvl="3"/>
            <a:r>
              <a:rPr lang="en-US" dirty="0"/>
              <a:t>Fourth level</a:t>
            </a:r>
          </a:p>
          <a:p>
            <a:pPr lvl="4"/>
            <a:r>
              <a:rPr lang="en-US" dirty="0"/>
              <a:t>Fifth level</a:t>
            </a:r>
          </a:p>
          <a:p>
            <a:endParaRPr lang="en-US" dirty="0"/>
          </a:p>
        </p:txBody>
      </p:sp>
      <p:sp>
        <p:nvSpPr>
          <p:cNvPr id="8" name="Title 2"/>
          <p:cNvSpPr>
            <a:spLocks noGrp="1"/>
          </p:cNvSpPr>
          <p:nvPr>
            <p:ph type="title"/>
          </p:nvPr>
        </p:nvSpPr>
        <p:spPr>
          <a:xfrm>
            <a:off x="1533321" y="267420"/>
            <a:ext cx="9155000" cy="992924"/>
          </a:xfrm>
          <a:prstGeom prst="rect">
            <a:avLst/>
          </a:prstGeom>
        </p:spPr>
        <p:txBody>
          <a:bodyPr lIns="0" tIns="0" rIns="0" bIns="0"/>
          <a:lstStyle/>
          <a:p>
            <a:endParaRPr lang="en-US" dirty="0"/>
          </a:p>
        </p:txBody>
      </p:sp>
      <p:sp>
        <p:nvSpPr>
          <p:cNvPr id="5" name="Footer Placeholder 3">
            <a:extLst>
              <a:ext uri="{FF2B5EF4-FFF2-40B4-BE49-F238E27FC236}">
                <a16:creationId xmlns:a16="http://schemas.microsoft.com/office/drawing/2014/main" id="{9185F18C-A57A-4DC4-9516-C720E307D796}"/>
              </a:ext>
            </a:extLst>
          </p:cNvPr>
          <p:cNvSpPr txBox="1">
            <a:spLocks/>
          </p:cNvSpPr>
          <p:nvPr userDrawn="1"/>
        </p:nvSpPr>
        <p:spPr>
          <a:xfrm>
            <a:off x="9108255" y="6214985"/>
            <a:ext cx="2572512" cy="300482"/>
          </a:xfrm>
          <a:prstGeom prst="rect">
            <a:avLst/>
          </a:prstGeom>
        </p:spPr>
        <p:txBody>
          <a:bodyPr vert="horz" lIns="0" tIns="0" rIns="0" bIns="0" rtlCol="0" anchor="t" anchorCtr="0"/>
          <a:lstStyle>
            <a:defPPr>
              <a:defRPr lang="en-US"/>
            </a:defPPr>
            <a:lvl1pPr marL="0" algn="l" defTabSz="914400" rtl="0" eaLnBrk="1" latinLnBrk="0" hangingPunct="1">
              <a:defRPr lang="en-US" sz="1000" u="none" kern="1200" spc="50" baseline="0" dirty="0" smtClean="0">
                <a:solidFill>
                  <a:schemeClr val="tx2"/>
                </a:solidFill>
                <a:latin typeface="Georgia" panose="02040502050405020303" pitchFamily="18"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t> </a:t>
            </a:r>
            <a:r>
              <a:rPr lang="en-US" dirty="0">
                <a:solidFill>
                  <a:schemeClr val="tx1">
                    <a:lumMod val="65000"/>
                    <a:lumOff val="35000"/>
                  </a:schemeClr>
                </a:solidFill>
              </a:rPr>
              <a:t>© 2023  /  Slide  </a:t>
            </a:r>
            <a:fld id="{1AEA1191-217B-42DC-A141-83FE8D09B662}" type="slidenum">
              <a:rPr>
                <a:solidFill>
                  <a:schemeClr val="tx1">
                    <a:lumMod val="65000"/>
                    <a:lumOff val="35000"/>
                  </a:schemeClr>
                </a:solidFill>
              </a:rPr>
              <a:pPr algn="ctr"/>
              <a:t>‹#›</a:t>
            </a:fld>
            <a:endParaRPr dirty="0">
              <a:solidFill>
                <a:schemeClr val="tx1">
                  <a:lumMod val="65000"/>
                  <a:lumOff val="35000"/>
                </a:schemeClr>
              </a:solidFill>
            </a:endParaRPr>
          </a:p>
        </p:txBody>
      </p:sp>
    </p:spTree>
    <p:extLst>
      <p:ext uri="{BB962C8B-B14F-4D97-AF65-F5344CB8AC3E}">
        <p14:creationId xmlns:p14="http://schemas.microsoft.com/office/powerpoint/2010/main" val="1998799031"/>
      </p:ext>
    </p:extLst>
  </p:cSld>
  <p:clrMapOvr>
    <a:masterClrMapping/>
  </p:clrMapOvr>
  <p:extLst>
    <p:ext uri="{DCECCB84-F9BA-43D5-87BE-67443E8EF086}">
      <p15:sldGuideLst xmlns:p15="http://schemas.microsoft.com/office/powerpoint/2012/main">
        <p15:guide id="1" pos="960">
          <p15:clr>
            <a:srgbClr val="FBAE40"/>
          </p15:clr>
        </p15:guide>
      </p15:sldGuideLst>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2"/>
          <p:cNvSpPr>
            <a:spLocks noGrp="1"/>
          </p:cNvSpPr>
          <p:nvPr>
            <p:ph type="title"/>
          </p:nvPr>
        </p:nvSpPr>
        <p:spPr>
          <a:xfrm>
            <a:off x="1533321" y="267420"/>
            <a:ext cx="9155000" cy="992924"/>
          </a:xfrm>
          <a:prstGeom prst="rect">
            <a:avLst/>
          </a:prstGeom>
        </p:spPr>
        <p:txBody>
          <a:bodyPr lIns="0" tIns="0" rIns="0" bIns="0"/>
          <a:lstStyle/>
          <a:p>
            <a:endParaRPr lang="en-US" dirty="0"/>
          </a:p>
        </p:txBody>
      </p:sp>
      <p:sp>
        <p:nvSpPr>
          <p:cNvPr id="4" name="Footer Placeholder 3">
            <a:extLst>
              <a:ext uri="{FF2B5EF4-FFF2-40B4-BE49-F238E27FC236}">
                <a16:creationId xmlns:a16="http://schemas.microsoft.com/office/drawing/2014/main" id="{45DF7BEC-FBA5-400A-896A-D9B1042CDCF6}"/>
              </a:ext>
            </a:extLst>
          </p:cNvPr>
          <p:cNvSpPr txBox="1">
            <a:spLocks/>
          </p:cNvSpPr>
          <p:nvPr userDrawn="1"/>
        </p:nvSpPr>
        <p:spPr>
          <a:xfrm>
            <a:off x="9108255" y="6214985"/>
            <a:ext cx="2572512" cy="300482"/>
          </a:xfrm>
          <a:prstGeom prst="rect">
            <a:avLst/>
          </a:prstGeom>
        </p:spPr>
        <p:txBody>
          <a:bodyPr vert="horz" lIns="0" tIns="0" rIns="0" bIns="0" rtlCol="0" anchor="t" anchorCtr="0"/>
          <a:lstStyle>
            <a:defPPr>
              <a:defRPr lang="en-US"/>
            </a:defPPr>
            <a:lvl1pPr marL="0" algn="l" defTabSz="914400" rtl="0" eaLnBrk="1" latinLnBrk="0" hangingPunct="1">
              <a:defRPr lang="en-US" sz="1000" u="none" kern="1200" spc="50" baseline="0" dirty="0" smtClean="0">
                <a:solidFill>
                  <a:schemeClr val="tx2"/>
                </a:solidFill>
                <a:latin typeface="Georgia" panose="02040502050405020303" pitchFamily="18"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t> </a:t>
            </a:r>
            <a:r>
              <a:rPr lang="en-US" dirty="0">
                <a:solidFill>
                  <a:schemeClr val="tx1">
                    <a:lumMod val="65000"/>
                    <a:lumOff val="35000"/>
                  </a:schemeClr>
                </a:solidFill>
              </a:rPr>
              <a:t>© 2023  /  Slide  </a:t>
            </a:r>
            <a:fld id="{1AEA1191-217B-42DC-A141-83FE8D09B662}" type="slidenum">
              <a:rPr>
                <a:solidFill>
                  <a:schemeClr val="tx1">
                    <a:lumMod val="65000"/>
                    <a:lumOff val="35000"/>
                  </a:schemeClr>
                </a:solidFill>
              </a:rPr>
              <a:pPr algn="ctr"/>
              <a:t>‹#›</a:t>
            </a:fld>
            <a:endParaRPr dirty="0">
              <a:solidFill>
                <a:schemeClr val="tx1">
                  <a:lumMod val="65000"/>
                  <a:lumOff val="35000"/>
                </a:schemeClr>
              </a:solidFill>
            </a:endParaRPr>
          </a:p>
        </p:txBody>
      </p:sp>
    </p:spTree>
    <p:extLst>
      <p:ext uri="{BB962C8B-B14F-4D97-AF65-F5344CB8AC3E}">
        <p14:creationId xmlns:p14="http://schemas.microsoft.com/office/powerpoint/2010/main" val="3222889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 Column">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dirty="0"/>
              <a:t>  © 2020  /  Confidential  /  Slide  </a:t>
            </a:r>
            <a:fld id="{1AEA1191-217B-42DC-A141-83FE8D09B662}" type="slidenum">
              <a:rPr lang="en-US" smtClean="0"/>
              <a:pPr/>
              <a:t>‹#›</a:t>
            </a:fld>
            <a:endParaRPr lang="en-US" dirty="0"/>
          </a:p>
        </p:txBody>
      </p:sp>
      <p:sp>
        <p:nvSpPr>
          <p:cNvPr id="7" name="Content Placeholder 3"/>
          <p:cNvSpPr>
            <a:spLocks noGrp="1"/>
          </p:cNvSpPr>
          <p:nvPr>
            <p:ph idx="1" hasCustomPrompt="1"/>
          </p:nvPr>
        </p:nvSpPr>
        <p:spPr>
          <a:xfrm>
            <a:off x="1524164" y="1310677"/>
            <a:ext cx="9147378" cy="4175723"/>
          </a:xfrm>
        </p:spPr>
        <p:txBody>
          <a:bodyPr/>
          <a:lstStyle/>
          <a:p>
            <a:pPr lvl="0"/>
            <a:r>
              <a:rPr lang="en-US" dirty="0"/>
              <a:t>Click to edit master text</a:t>
            </a:r>
          </a:p>
          <a:p>
            <a:pPr lvl="1"/>
            <a:r>
              <a:rPr lang="en-US" dirty="0"/>
              <a:t>Second level</a:t>
            </a:r>
          </a:p>
          <a:p>
            <a:pPr lvl="2"/>
            <a:r>
              <a:rPr lang="en-US" dirty="0"/>
              <a:t>Third level</a:t>
            </a:r>
          </a:p>
          <a:p>
            <a:pPr lvl="3"/>
            <a:r>
              <a:rPr lang="en-US" dirty="0"/>
              <a:t>Fourth level</a:t>
            </a:r>
          </a:p>
          <a:p>
            <a:pPr lvl="4"/>
            <a:r>
              <a:rPr lang="en-US" dirty="0"/>
              <a:t>Fifth level</a:t>
            </a:r>
          </a:p>
          <a:p>
            <a:endParaRPr lang="en-US" dirty="0"/>
          </a:p>
        </p:txBody>
      </p:sp>
      <p:sp>
        <p:nvSpPr>
          <p:cNvPr id="8" name="Title 2"/>
          <p:cNvSpPr>
            <a:spLocks noGrp="1"/>
          </p:cNvSpPr>
          <p:nvPr>
            <p:ph type="title"/>
          </p:nvPr>
        </p:nvSpPr>
        <p:spPr>
          <a:xfrm>
            <a:off x="1533321" y="267420"/>
            <a:ext cx="9155000" cy="992924"/>
          </a:xfrm>
        </p:spPr>
        <p:txBody>
          <a:bodyPr/>
          <a:lstStyle/>
          <a:p>
            <a:r>
              <a:rPr lang="en-US"/>
              <a:t>Click to edit Master title style</a:t>
            </a:r>
            <a:endParaRPr lang="en-US" dirty="0"/>
          </a:p>
        </p:txBody>
      </p:sp>
    </p:spTree>
    <p:extLst>
      <p:ext uri="{BB962C8B-B14F-4D97-AF65-F5344CB8AC3E}">
        <p14:creationId xmlns:p14="http://schemas.microsoft.com/office/powerpoint/2010/main" val="2523208798"/>
      </p:ext>
    </p:extLst>
  </p:cSld>
  <p:clrMapOvr>
    <a:masterClrMapping/>
  </p:clrMapOvr>
  <p:extLst>
    <p:ext uri="{DCECCB84-F9BA-43D5-87BE-67443E8EF086}">
      <p15:sldGuideLst xmlns:p15="http://schemas.microsoft.com/office/powerpoint/2012/main">
        <p15:guide id="1" pos="960">
          <p15:clr>
            <a:srgbClr val="FBAE40"/>
          </p15:clr>
        </p15:guide>
      </p15:sldGuideLst>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Footer Placeholder 3">
            <a:extLst>
              <a:ext uri="{FF2B5EF4-FFF2-40B4-BE49-F238E27FC236}">
                <a16:creationId xmlns:a16="http://schemas.microsoft.com/office/drawing/2014/main" id="{C0754A00-7B2E-4519-BF6A-9D409C63698E}"/>
              </a:ext>
            </a:extLst>
          </p:cNvPr>
          <p:cNvSpPr txBox="1">
            <a:spLocks/>
          </p:cNvSpPr>
          <p:nvPr userDrawn="1"/>
        </p:nvSpPr>
        <p:spPr>
          <a:xfrm>
            <a:off x="9108255" y="6214985"/>
            <a:ext cx="2572512" cy="300482"/>
          </a:xfrm>
          <a:prstGeom prst="rect">
            <a:avLst/>
          </a:prstGeom>
        </p:spPr>
        <p:txBody>
          <a:bodyPr vert="horz" lIns="0" tIns="0" rIns="0" bIns="0" rtlCol="0" anchor="t" anchorCtr="0"/>
          <a:lstStyle>
            <a:defPPr>
              <a:defRPr lang="en-US"/>
            </a:defPPr>
            <a:lvl1pPr marL="0" algn="l" defTabSz="914400" rtl="0" eaLnBrk="1" latinLnBrk="0" hangingPunct="1">
              <a:defRPr lang="en-US" sz="1000" u="none" kern="1200" spc="50" baseline="0" dirty="0" smtClean="0">
                <a:solidFill>
                  <a:schemeClr val="tx2"/>
                </a:solidFill>
                <a:latin typeface="Georgia" panose="02040502050405020303" pitchFamily="18"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t> </a:t>
            </a:r>
            <a:r>
              <a:rPr lang="en-US" dirty="0">
                <a:solidFill>
                  <a:schemeClr val="tx1">
                    <a:lumMod val="65000"/>
                    <a:lumOff val="35000"/>
                  </a:schemeClr>
                </a:solidFill>
              </a:rPr>
              <a:t>© 2023  /  Slide  </a:t>
            </a:r>
            <a:fld id="{1AEA1191-217B-42DC-A141-83FE8D09B662}" type="slidenum">
              <a:rPr>
                <a:solidFill>
                  <a:schemeClr val="tx1">
                    <a:lumMod val="65000"/>
                    <a:lumOff val="35000"/>
                  </a:schemeClr>
                </a:solidFill>
              </a:rPr>
              <a:pPr algn="ctr"/>
              <a:t>‹#›</a:t>
            </a:fld>
            <a:endParaRPr dirty="0">
              <a:solidFill>
                <a:schemeClr val="tx1">
                  <a:lumMod val="65000"/>
                  <a:lumOff val="35000"/>
                </a:schemeClr>
              </a:solidFill>
            </a:endParaRPr>
          </a:p>
        </p:txBody>
      </p:sp>
    </p:spTree>
    <p:extLst>
      <p:ext uri="{BB962C8B-B14F-4D97-AF65-F5344CB8AC3E}">
        <p14:creationId xmlns:p14="http://schemas.microsoft.com/office/powerpoint/2010/main" val="256541752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sp>
        <p:nvSpPr>
          <p:cNvPr id="8" name="Content Placeholder 11"/>
          <p:cNvSpPr>
            <a:spLocks noGrp="1"/>
          </p:cNvSpPr>
          <p:nvPr>
            <p:ph idx="13"/>
          </p:nvPr>
        </p:nvSpPr>
        <p:spPr>
          <a:xfrm>
            <a:off x="1531621" y="1350465"/>
            <a:ext cx="4547390" cy="4386392"/>
          </a:xfrm>
        </p:spPr>
        <p:txBody>
          <a:bodyPr lIns="0" tIns="0" rIns="0" bIns="0"/>
          <a:lstStyle>
            <a:lvl1pPr marL="171450" marR="0" indent="-228600" algn="l" defTabSz="914400" rtl="0" eaLnBrk="1" fontAlgn="auto" latinLnBrk="0" hangingPunct="1">
              <a:lnSpc>
                <a:spcPct val="90000"/>
              </a:lnSpc>
              <a:spcBef>
                <a:spcPts val="1000"/>
              </a:spcBef>
              <a:spcAft>
                <a:spcPct val="0"/>
              </a:spcAft>
              <a:buClr>
                <a:srgbClr val="00ACB6"/>
              </a:buClr>
              <a:buSzTx/>
              <a:buFont typeface="Wingdings" panose="05000000000000000000" pitchFamily="2" charset="2"/>
              <a:buChar char="§"/>
              <a:defRPr/>
            </a:lvl1pPr>
            <a:lvl2pPr marL="457200" indent="-228600">
              <a:buFont typeface="Arial" panose="020B0604020202020204" pitchFamily="34" charset="0"/>
              <a:buChar char="•"/>
              <a:defRPr/>
            </a:lvl2pPr>
            <a:lvl3pPr marL="685800" indent="-228600">
              <a:buFont typeface="Georgia" panose="02040502050405020303" pitchFamily="18" charset="0"/>
              <a:buChar char="◦"/>
              <a:defRPr/>
            </a:lvl3pPr>
            <a:lvl4pPr marL="1371600" indent="0">
              <a:buNone/>
              <a:defRPr/>
            </a:lvl4pPr>
          </a:lstStyle>
          <a:p>
            <a:pPr lvl="0"/>
            <a:r>
              <a:rPr lang="en-US" dirty="0"/>
              <a:t>Click to edit Master text styles</a:t>
            </a:r>
          </a:p>
          <a:p>
            <a:pPr lvl="1"/>
            <a:r>
              <a:rPr lang="en-US" dirty="0"/>
              <a:t>Second level</a:t>
            </a:r>
          </a:p>
          <a:p>
            <a:pPr lvl="2"/>
            <a:r>
              <a:rPr lang="en-US" dirty="0"/>
              <a:t>Third level</a:t>
            </a:r>
          </a:p>
        </p:txBody>
      </p:sp>
      <p:sp>
        <p:nvSpPr>
          <p:cNvPr id="9" name="Content Placeholder 12"/>
          <p:cNvSpPr>
            <a:spLocks noGrp="1"/>
          </p:cNvSpPr>
          <p:nvPr>
            <p:ph idx="14"/>
          </p:nvPr>
        </p:nvSpPr>
        <p:spPr>
          <a:xfrm>
            <a:off x="6652261" y="1350465"/>
            <a:ext cx="4547390" cy="4386392"/>
          </a:xfrm>
        </p:spPr>
        <p:txBody>
          <a:bodyPr lIns="0" tIns="0" rIns="0" bIns="0"/>
          <a:lstStyle>
            <a:lvl1pPr marL="171450" marR="0" indent="-228600" algn="l" defTabSz="914400" rtl="0" eaLnBrk="1" fontAlgn="auto" latinLnBrk="0" hangingPunct="1">
              <a:lnSpc>
                <a:spcPct val="90000"/>
              </a:lnSpc>
              <a:spcBef>
                <a:spcPts val="1000"/>
              </a:spcBef>
              <a:spcAft>
                <a:spcPct val="0"/>
              </a:spcAft>
              <a:buClr>
                <a:srgbClr val="00ACB6"/>
              </a:buClr>
              <a:buSzTx/>
              <a:buFont typeface="Wingdings" panose="05000000000000000000" pitchFamily="2" charset="2"/>
              <a:buChar char="§"/>
              <a:defRPr/>
            </a:lvl1pPr>
            <a:lvl2pPr marL="685800" indent="-228600">
              <a:buFont typeface="Arial" panose="020B0604020202020204" pitchFamily="34" charset="0"/>
              <a:buChar char="•"/>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10"/>
          <p:cNvSpPr>
            <a:spLocks noGrp="1"/>
          </p:cNvSpPr>
          <p:nvPr>
            <p:ph type="title"/>
          </p:nvPr>
        </p:nvSpPr>
        <p:spPr>
          <a:xfrm>
            <a:off x="1533321" y="267420"/>
            <a:ext cx="9666330" cy="992924"/>
          </a:xfrm>
          <a:prstGeom prst="rect">
            <a:avLst/>
          </a:prstGeom>
        </p:spPr>
        <p:txBody>
          <a:bodyPr lIns="0" tIns="0" rIns="0" bIns="0"/>
          <a:lstStyle/>
          <a:p>
            <a:endParaRPr lang="en-US"/>
          </a:p>
        </p:txBody>
      </p:sp>
      <p:sp>
        <p:nvSpPr>
          <p:cNvPr id="5" name="Footer Placeholder 3">
            <a:extLst>
              <a:ext uri="{FF2B5EF4-FFF2-40B4-BE49-F238E27FC236}">
                <a16:creationId xmlns:a16="http://schemas.microsoft.com/office/drawing/2014/main" id="{3885A26A-5C69-4B96-879C-5EA17F26BF04}"/>
              </a:ext>
            </a:extLst>
          </p:cNvPr>
          <p:cNvSpPr txBox="1">
            <a:spLocks/>
          </p:cNvSpPr>
          <p:nvPr userDrawn="1"/>
        </p:nvSpPr>
        <p:spPr>
          <a:xfrm>
            <a:off x="9108255" y="6214985"/>
            <a:ext cx="2572512" cy="300482"/>
          </a:xfrm>
          <a:prstGeom prst="rect">
            <a:avLst/>
          </a:prstGeom>
        </p:spPr>
        <p:txBody>
          <a:bodyPr vert="horz" lIns="0" tIns="0" rIns="0" bIns="0" rtlCol="0" anchor="t" anchorCtr="0"/>
          <a:lstStyle>
            <a:defPPr>
              <a:defRPr lang="en-US"/>
            </a:defPPr>
            <a:lvl1pPr marL="0" algn="l" defTabSz="914400" rtl="0" eaLnBrk="1" latinLnBrk="0" hangingPunct="1">
              <a:defRPr lang="en-US" sz="1000" u="none" kern="1200" spc="50" baseline="0" dirty="0" smtClean="0">
                <a:solidFill>
                  <a:schemeClr val="tx2"/>
                </a:solidFill>
                <a:latin typeface="Georgia" panose="02040502050405020303" pitchFamily="18"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t> </a:t>
            </a:r>
            <a:r>
              <a:rPr lang="en-US" dirty="0">
                <a:solidFill>
                  <a:schemeClr val="tx1">
                    <a:lumMod val="65000"/>
                    <a:lumOff val="35000"/>
                  </a:schemeClr>
                </a:solidFill>
              </a:rPr>
              <a:t>© 2023  /  Slide  </a:t>
            </a:r>
            <a:fld id="{1AEA1191-217B-42DC-A141-83FE8D09B662}" type="slidenum">
              <a:rPr>
                <a:solidFill>
                  <a:schemeClr val="tx1">
                    <a:lumMod val="65000"/>
                    <a:lumOff val="35000"/>
                  </a:schemeClr>
                </a:solidFill>
              </a:rPr>
              <a:pPr algn="ctr"/>
              <a:t>‹#›</a:t>
            </a:fld>
            <a:endParaRPr dirty="0">
              <a:solidFill>
                <a:schemeClr val="tx1">
                  <a:lumMod val="65000"/>
                  <a:lumOff val="35000"/>
                </a:schemeClr>
              </a:solidFill>
            </a:endParaRPr>
          </a:p>
        </p:txBody>
      </p:sp>
    </p:spTree>
    <p:extLst>
      <p:ext uri="{BB962C8B-B14F-4D97-AF65-F5344CB8AC3E}">
        <p14:creationId xmlns:p14="http://schemas.microsoft.com/office/powerpoint/2010/main" val="365467070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2 Column (w/subhead)">
    <p:spTree>
      <p:nvGrpSpPr>
        <p:cNvPr id="1" name=""/>
        <p:cNvGrpSpPr/>
        <p:nvPr/>
      </p:nvGrpSpPr>
      <p:grpSpPr>
        <a:xfrm>
          <a:off x="0" y="0"/>
          <a:ext cx="0" cy="0"/>
          <a:chOff x="0" y="0"/>
          <a:chExt cx="0" cy="0"/>
        </a:xfrm>
      </p:grpSpPr>
      <p:sp>
        <p:nvSpPr>
          <p:cNvPr id="12" name="Content Placeholder 2"/>
          <p:cNvSpPr>
            <a:spLocks noGrp="1"/>
          </p:cNvSpPr>
          <p:nvPr>
            <p:ph idx="13"/>
          </p:nvPr>
        </p:nvSpPr>
        <p:spPr>
          <a:xfrm>
            <a:off x="1546699" y="1859280"/>
            <a:ext cx="4341698" cy="3860799"/>
          </a:xfrm>
        </p:spPr>
        <p:txBody>
          <a:bodyPr lIns="0" tIns="0" rIns="0" bIns="0">
            <a:normAutofit/>
          </a:bodyPr>
          <a:lstStyle>
            <a:lvl1pPr marL="171450" marR="0" indent="-17145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Char char="§"/>
              <a:defRPr lang="en-US" sz="1800" kern="1200" spc="50" baseline="0">
                <a:solidFill>
                  <a:srgbClr val="011E41"/>
                </a:solidFill>
                <a:latin typeface="Georgia" panose="02040502050405020303" pitchFamily="18" charset="0"/>
                <a:ea typeface="+mn-ea"/>
                <a:cs typeface="+mn-cs"/>
              </a:defRPr>
            </a:lvl1pPr>
            <a:lvl2pPr marL="685800" indent="-228600">
              <a:spcBef>
                <a:spcPts val="1200"/>
              </a:spcBef>
              <a:buClr>
                <a:srgbClr val="00ACB6"/>
              </a:buClr>
              <a:buFont typeface="Georgia" panose="02040502050405020303" pitchFamily="18" charset="0"/>
              <a:buChar char="–"/>
              <a:defRPr sz="1800" spc="50" baseline="0">
                <a:solidFill>
                  <a:srgbClr val="011E41"/>
                </a:solidFill>
                <a:latin typeface="Georgia" panose="02040502050405020303" pitchFamily="18" charset="0"/>
              </a:defRPr>
            </a:lvl2pPr>
            <a:lvl3pPr marL="1143000" indent="-228600">
              <a:spcBef>
                <a:spcPts val="1200"/>
              </a:spcBef>
              <a:buClr>
                <a:srgbClr val="00ACB6"/>
              </a:buClr>
              <a:buFont typeface="Arial" panose="020B0604020202020204" pitchFamily="34" charset="0"/>
              <a:buChar char="•"/>
              <a:defRPr sz="1800" spc="50" baseline="0">
                <a:solidFill>
                  <a:srgbClr val="011E41"/>
                </a:solidFill>
                <a:latin typeface="Georgia" panose="02040502050405020303" pitchFamily="18" charset="0"/>
              </a:defRPr>
            </a:lvl3pPr>
            <a:lvl4pPr marL="1600200" indent="-228600">
              <a:spcBef>
                <a:spcPts val="1200"/>
              </a:spcBef>
              <a:buClr>
                <a:srgbClr val="00ACB6"/>
              </a:buClr>
              <a:buFont typeface="Georgia" panose="02040502050405020303" pitchFamily="18" charset="0"/>
              <a:buChar char="–"/>
              <a:defRPr sz="1800" spc="50" baseline="0">
                <a:solidFill>
                  <a:srgbClr val="011E41"/>
                </a:solidFill>
                <a:latin typeface="Georgia" panose="02040502050405020303" pitchFamily="18" charset="0"/>
              </a:defRPr>
            </a:lvl4pPr>
            <a:lvl5pPr>
              <a:spcBef>
                <a:spcPts val="1200"/>
              </a:spcBef>
              <a:buClr>
                <a:srgbClr val="00ACB6"/>
              </a:buClr>
              <a:defRPr sz="1800" spc="50" baseline="0">
                <a:solidFill>
                  <a:srgbClr val="011E41"/>
                </a:solidFill>
                <a:latin typeface="Georgia" panose="02040502050405020303"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2"/>
          <p:cNvSpPr>
            <a:spLocks noGrp="1"/>
          </p:cNvSpPr>
          <p:nvPr>
            <p:ph idx="14"/>
          </p:nvPr>
        </p:nvSpPr>
        <p:spPr>
          <a:xfrm>
            <a:off x="6667339" y="1859280"/>
            <a:ext cx="4341698" cy="3860799"/>
          </a:xfrm>
        </p:spPr>
        <p:txBody>
          <a:bodyPr lIns="0" tIns="0" rIns="0" bIns="0">
            <a:normAutofit/>
          </a:bodyPr>
          <a:lstStyle>
            <a:lvl1pPr marL="171450" marR="0" indent="-171450" algn="l" defTabSz="914400" rtl="0" eaLnBrk="1" fontAlgn="auto" latinLnBrk="0" hangingPunct="1">
              <a:lnSpc>
                <a:spcPct val="90000"/>
              </a:lnSpc>
              <a:spcBef>
                <a:spcPts val="1000"/>
              </a:spcBef>
              <a:spcAft>
                <a:spcPct val="0"/>
              </a:spcAft>
              <a:buClr>
                <a:srgbClr val="00ACB6"/>
              </a:buClr>
              <a:buSzTx/>
              <a:buFont typeface="Wingdings" panose="05000000000000000000" pitchFamily="2" charset="2"/>
              <a:buChar char="§"/>
              <a:defRPr sz="1800" spc="50" baseline="0">
                <a:solidFill>
                  <a:srgbClr val="011E41"/>
                </a:solidFill>
                <a:latin typeface="Georgia" panose="02040502050405020303" pitchFamily="18" charset="0"/>
              </a:defRPr>
            </a:lvl1pPr>
            <a:lvl2pPr marL="685800" indent="-228600">
              <a:spcBef>
                <a:spcPts val="1200"/>
              </a:spcBef>
              <a:buClr>
                <a:srgbClr val="00ACB6"/>
              </a:buClr>
              <a:buFont typeface="Georgia" panose="02040502050405020303" pitchFamily="18" charset="0"/>
              <a:buChar char="–"/>
              <a:defRPr sz="1800" spc="50" baseline="0">
                <a:solidFill>
                  <a:srgbClr val="011E41"/>
                </a:solidFill>
                <a:latin typeface="Georgia" panose="02040502050405020303" pitchFamily="18" charset="0"/>
              </a:defRPr>
            </a:lvl2pPr>
            <a:lvl3pPr marL="1143000" indent="-228600">
              <a:spcBef>
                <a:spcPts val="1200"/>
              </a:spcBef>
              <a:buClr>
                <a:srgbClr val="00ACB6"/>
              </a:buClr>
              <a:buFont typeface="Arial" panose="020B0604020202020204" pitchFamily="34" charset="0"/>
              <a:buChar char="•"/>
              <a:defRPr sz="1800" spc="50" baseline="0">
                <a:solidFill>
                  <a:srgbClr val="011E41"/>
                </a:solidFill>
                <a:latin typeface="Georgia" panose="02040502050405020303" pitchFamily="18" charset="0"/>
              </a:defRPr>
            </a:lvl3pPr>
            <a:lvl4pPr marL="1600200" indent="-228600">
              <a:spcBef>
                <a:spcPts val="1200"/>
              </a:spcBef>
              <a:buClr>
                <a:srgbClr val="00ACB6"/>
              </a:buClr>
              <a:buFont typeface="Georgia" panose="02040502050405020303" pitchFamily="18" charset="0"/>
              <a:buChar char="–"/>
              <a:defRPr sz="1800" spc="50" baseline="0">
                <a:solidFill>
                  <a:srgbClr val="011E41"/>
                </a:solidFill>
                <a:latin typeface="Georgia" panose="02040502050405020303" pitchFamily="18" charset="0"/>
              </a:defRPr>
            </a:lvl4pPr>
            <a:lvl5pPr>
              <a:spcBef>
                <a:spcPts val="1200"/>
              </a:spcBef>
              <a:buClr>
                <a:srgbClr val="00ACB6"/>
              </a:buClr>
              <a:defRPr sz="1800" spc="50" baseline="0">
                <a:solidFill>
                  <a:srgbClr val="011E41"/>
                </a:solidFill>
                <a:latin typeface="Georgia" panose="02040502050405020303"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2"/>
          <p:cNvSpPr>
            <a:spLocks noGrp="1"/>
          </p:cNvSpPr>
          <p:nvPr>
            <p:ph type="body" idx="15" hasCustomPrompt="1"/>
          </p:nvPr>
        </p:nvSpPr>
        <p:spPr>
          <a:xfrm>
            <a:off x="6659718" y="1352710"/>
            <a:ext cx="4349319" cy="411959"/>
          </a:xfrm>
        </p:spPr>
        <p:txBody>
          <a:bodyPr lIns="0" tIns="0" rIns="0" bIns="0" anchor="b">
            <a:noAutofit/>
          </a:bodyPr>
          <a:lstStyle>
            <a:lvl1pPr marL="0" indent="0">
              <a:buNone/>
              <a:defRPr sz="2000" b="0" spc="50" baseline="0">
                <a:solidFill>
                  <a:srgbClr val="00ACB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5" name="Text Placeholder 2"/>
          <p:cNvSpPr>
            <a:spLocks noGrp="1"/>
          </p:cNvSpPr>
          <p:nvPr>
            <p:ph type="body" idx="16" hasCustomPrompt="1"/>
          </p:nvPr>
        </p:nvSpPr>
        <p:spPr>
          <a:xfrm>
            <a:off x="1531457" y="1350465"/>
            <a:ext cx="4349319" cy="411959"/>
          </a:xfrm>
        </p:spPr>
        <p:txBody>
          <a:bodyPr lIns="0" tIns="0" rIns="0" bIns="0" anchor="b">
            <a:noAutofit/>
          </a:bodyPr>
          <a:lstStyle>
            <a:lvl1pPr marL="0" indent="0">
              <a:buNone/>
              <a:defRPr sz="2000" b="0" spc="50" baseline="0">
                <a:solidFill>
                  <a:srgbClr val="00ACB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itle 10"/>
          <p:cNvSpPr>
            <a:spLocks noGrp="1"/>
          </p:cNvSpPr>
          <p:nvPr>
            <p:ph type="title"/>
          </p:nvPr>
        </p:nvSpPr>
        <p:spPr>
          <a:xfrm>
            <a:off x="1533321" y="267420"/>
            <a:ext cx="9666330" cy="992924"/>
          </a:xfrm>
          <a:prstGeom prst="rect">
            <a:avLst/>
          </a:prstGeom>
        </p:spPr>
        <p:txBody>
          <a:bodyPr lIns="0" tIns="0" rIns="0" bIns="0"/>
          <a:lstStyle/>
          <a:p>
            <a:endParaRPr lang="en-US"/>
          </a:p>
        </p:txBody>
      </p:sp>
      <p:sp>
        <p:nvSpPr>
          <p:cNvPr id="9" name="Footer Placeholder 3">
            <a:extLst>
              <a:ext uri="{FF2B5EF4-FFF2-40B4-BE49-F238E27FC236}">
                <a16:creationId xmlns:a16="http://schemas.microsoft.com/office/drawing/2014/main" id="{1D44D872-F250-432D-8D88-A85634E003B1}"/>
              </a:ext>
            </a:extLst>
          </p:cNvPr>
          <p:cNvSpPr txBox="1">
            <a:spLocks/>
          </p:cNvSpPr>
          <p:nvPr userDrawn="1"/>
        </p:nvSpPr>
        <p:spPr>
          <a:xfrm>
            <a:off x="9108255" y="6214985"/>
            <a:ext cx="2572512" cy="300482"/>
          </a:xfrm>
          <a:prstGeom prst="rect">
            <a:avLst/>
          </a:prstGeom>
        </p:spPr>
        <p:txBody>
          <a:bodyPr vert="horz" lIns="0" tIns="0" rIns="0" bIns="0" rtlCol="0" anchor="t" anchorCtr="0"/>
          <a:lstStyle>
            <a:defPPr>
              <a:defRPr lang="en-US"/>
            </a:defPPr>
            <a:lvl1pPr marL="0" algn="l" defTabSz="914400" rtl="0" eaLnBrk="1" latinLnBrk="0" hangingPunct="1">
              <a:defRPr lang="en-US" sz="1000" u="none" kern="1200" spc="50" baseline="0" dirty="0" smtClean="0">
                <a:solidFill>
                  <a:schemeClr val="tx2"/>
                </a:solidFill>
                <a:latin typeface="Georgia" panose="02040502050405020303" pitchFamily="18"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t> </a:t>
            </a:r>
            <a:r>
              <a:rPr lang="en-US" dirty="0">
                <a:solidFill>
                  <a:schemeClr val="tx1">
                    <a:lumMod val="65000"/>
                    <a:lumOff val="35000"/>
                  </a:schemeClr>
                </a:solidFill>
              </a:rPr>
              <a:t>© 2023  /  Slide  </a:t>
            </a:r>
            <a:fld id="{1AEA1191-217B-42DC-A141-83FE8D09B662}" type="slidenum">
              <a:rPr>
                <a:solidFill>
                  <a:schemeClr val="tx1">
                    <a:lumMod val="65000"/>
                    <a:lumOff val="35000"/>
                  </a:schemeClr>
                </a:solidFill>
              </a:rPr>
              <a:pPr algn="ctr"/>
              <a:t>‹#›</a:t>
            </a:fld>
            <a:endParaRPr dirty="0">
              <a:solidFill>
                <a:schemeClr val="tx1">
                  <a:lumMod val="65000"/>
                  <a:lumOff val="35000"/>
                </a:schemeClr>
              </a:solidFill>
            </a:endParaRPr>
          </a:p>
        </p:txBody>
      </p:sp>
    </p:spTree>
    <p:extLst>
      <p:ext uri="{BB962C8B-B14F-4D97-AF65-F5344CB8AC3E}">
        <p14:creationId xmlns:p14="http://schemas.microsoft.com/office/powerpoint/2010/main" val="267131143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Bio (1 per slide)">
    <p:spTree>
      <p:nvGrpSpPr>
        <p:cNvPr id="1" name=""/>
        <p:cNvGrpSpPr/>
        <p:nvPr/>
      </p:nvGrpSpPr>
      <p:grpSpPr>
        <a:xfrm>
          <a:off x="0" y="0"/>
          <a:ext cx="0" cy="0"/>
          <a:chOff x="0" y="0"/>
          <a:chExt cx="0" cy="0"/>
        </a:xfrm>
      </p:grpSpPr>
      <p:sp>
        <p:nvSpPr>
          <p:cNvPr id="44" name="Title 1"/>
          <p:cNvSpPr>
            <a:spLocks noGrp="1"/>
          </p:cNvSpPr>
          <p:nvPr>
            <p:ph type="title" hasCustomPrompt="1"/>
          </p:nvPr>
        </p:nvSpPr>
        <p:spPr>
          <a:xfrm>
            <a:off x="1533321" y="267420"/>
            <a:ext cx="9155000" cy="992924"/>
          </a:xfrm>
          <a:prstGeom prst="rect">
            <a:avLst/>
          </a:prstGeom>
        </p:spPr>
        <p:txBody>
          <a:bodyPr lIns="0" tIns="0" rIns="0" bIns="0">
            <a:normAutofit/>
          </a:bodyPr>
          <a:lstStyle>
            <a:lvl1pPr>
              <a:defRPr sz="2800" b="1" spc="50" baseline="0">
                <a:solidFill>
                  <a:schemeClr val="tx2"/>
                </a:solidFill>
                <a:latin typeface="Arial" panose="020B0604020202020204" pitchFamily="34" charset="0"/>
                <a:cs typeface="Arial" panose="020B0604020202020204" pitchFamily="34" charset="0"/>
              </a:defRPr>
            </a:lvl1pPr>
          </a:lstStyle>
          <a:p>
            <a:r>
              <a:rPr lang="en-US"/>
              <a:t>Click to edit master title style</a:t>
            </a:r>
          </a:p>
        </p:txBody>
      </p:sp>
      <p:sp>
        <p:nvSpPr>
          <p:cNvPr id="5" name="Content Placeholder 4"/>
          <p:cNvSpPr>
            <a:spLocks noGrp="1"/>
          </p:cNvSpPr>
          <p:nvPr>
            <p:ph sz="quarter" idx="106" hasCustomPrompt="1"/>
          </p:nvPr>
        </p:nvSpPr>
        <p:spPr>
          <a:xfrm>
            <a:off x="3657600" y="1336167"/>
            <a:ext cx="7030721" cy="4376736"/>
          </a:xfrm>
        </p:spPr>
        <p:txBody>
          <a:bodyPr lIns="0" tIns="0" rIns="0" bIns="0">
            <a:noAutofit/>
          </a:bodyPr>
          <a:lstStyle>
            <a:lvl1pPr marL="0" indent="0">
              <a:buNone/>
              <a:defRPr sz="1200" baseline="0"/>
            </a:lvl1pPr>
            <a:lvl2pPr>
              <a:defRPr sz="1200"/>
            </a:lvl2pPr>
            <a:lvl3pPr>
              <a:defRPr sz="1200"/>
            </a:lvl3pPr>
            <a:lvl4pPr>
              <a:defRPr sz="1200"/>
            </a:lvl4pPr>
            <a:lvl5pPr>
              <a:defRPr sz="1200"/>
            </a:lvl5pPr>
          </a:lstStyle>
          <a:p>
            <a:r>
              <a:rPr lang="en-US" sz="1200" spc="50">
                <a:solidFill>
                  <a:schemeClr val="tx2"/>
                </a:solidFill>
                <a:latin typeface="Georgia" panose="02040502050405020303" pitchFamily="18" charset="0"/>
              </a:rPr>
              <a:t>Click to enter bio text</a:t>
            </a:r>
          </a:p>
        </p:txBody>
      </p:sp>
      <p:sp>
        <p:nvSpPr>
          <p:cNvPr id="10" name="Picture Placeholder 3"/>
          <p:cNvSpPr>
            <a:spLocks noGrp="1"/>
          </p:cNvSpPr>
          <p:nvPr>
            <p:ph type="pic" sz="quarter" idx="108" hasCustomPrompt="1"/>
          </p:nvPr>
        </p:nvSpPr>
        <p:spPr>
          <a:xfrm>
            <a:off x="1533321" y="1336166"/>
            <a:ext cx="1562304" cy="1140333"/>
          </a:xfrm>
        </p:spPr>
        <p:txBody>
          <a:bodyPr lIns="0" tIns="0" rIns="0" bIns="0">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dirty="0"/>
              <a:t>Click to insert headshot</a:t>
            </a:r>
          </a:p>
        </p:txBody>
      </p:sp>
      <p:sp>
        <p:nvSpPr>
          <p:cNvPr id="11" name="Text Placeholder 24"/>
          <p:cNvSpPr>
            <a:spLocks noGrp="1"/>
          </p:cNvSpPr>
          <p:nvPr>
            <p:ph type="body" idx="109"/>
          </p:nvPr>
        </p:nvSpPr>
        <p:spPr>
          <a:xfrm>
            <a:off x="1523610" y="2629267"/>
            <a:ext cx="1975906" cy="18022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a:p>
        </p:txBody>
      </p:sp>
      <p:sp>
        <p:nvSpPr>
          <p:cNvPr id="12" name="Text Placeholder 26"/>
          <p:cNvSpPr>
            <a:spLocks noGrp="1"/>
          </p:cNvSpPr>
          <p:nvPr>
            <p:ph type="body" idx="110" hasCustomPrompt="1"/>
          </p:nvPr>
        </p:nvSpPr>
        <p:spPr>
          <a:xfrm>
            <a:off x="1523608" y="3002861"/>
            <a:ext cx="1975907"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13" name="Text Placeholder 27"/>
          <p:cNvSpPr>
            <a:spLocks noGrp="1"/>
          </p:cNvSpPr>
          <p:nvPr>
            <p:ph type="body" idx="111" hasCustomPrompt="1"/>
          </p:nvPr>
        </p:nvSpPr>
        <p:spPr>
          <a:xfrm>
            <a:off x="1523608" y="3180962"/>
            <a:ext cx="1975907"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14" name="Text Placeholder 26"/>
          <p:cNvSpPr>
            <a:spLocks noGrp="1"/>
          </p:cNvSpPr>
          <p:nvPr>
            <p:ph type="body" idx="112" hasCustomPrompt="1"/>
          </p:nvPr>
        </p:nvSpPr>
        <p:spPr>
          <a:xfrm>
            <a:off x="1522944" y="2828824"/>
            <a:ext cx="1976572"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15" name="Footer Placeholder 3">
            <a:extLst>
              <a:ext uri="{FF2B5EF4-FFF2-40B4-BE49-F238E27FC236}">
                <a16:creationId xmlns:a16="http://schemas.microsoft.com/office/drawing/2014/main" id="{73C34760-B108-40C9-9F1C-6A95E1B09CD5}"/>
              </a:ext>
            </a:extLst>
          </p:cNvPr>
          <p:cNvSpPr txBox="1">
            <a:spLocks/>
          </p:cNvSpPr>
          <p:nvPr userDrawn="1"/>
        </p:nvSpPr>
        <p:spPr>
          <a:xfrm>
            <a:off x="9108255" y="6214985"/>
            <a:ext cx="2572512" cy="300482"/>
          </a:xfrm>
          <a:prstGeom prst="rect">
            <a:avLst/>
          </a:prstGeom>
        </p:spPr>
        <p:txBody>
          <a:bodyPr vert="horz" lIns="0" tIns="0" rIns="0" bIns="0" rtlCol="0" anchor="t" anchorCtr="0"/>
          <a:lstStyle>
            <a:defPPr>
              <a:defRPr lang="en-US"/>
            </a:defPPr>
            <a:lvl1pPr marL="0" algn="l" defTabSz="914400" rtl="0" eaLnBrk="1" latinLnBrk="0" hangingPunct="1">
              <a:defRPr lang="en-US" sz="1000" u="none" kern="1200" spc="50" baseline="0" dirty="0" smtClean="0">
                <a:solidFill>
                  <a:schemeClr val="tx2"/>
                </a:solidFill>
                <a:latin typeface="Georgia" panose="02040502050405020303" pitchFamily="18"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t> </a:t>
            </a:r>
            <a:r>
              <a:rPr lang="en-US" dirty="0">
                <a:solidFill>
                  <a:schemeClr val="tx1">
                    <a:lumMod val="65000"/>
                    <a:lumOff val="35000"/>
                  </a:schemeClr>
                </a:solidFill>
              </a:rPr>
              <a:t>© 2023  /  Slide  </a:t>
            </a:r>
            <a:fld id="{1AEA1191-217B-42DC-A141-83FE8D09B662}" type="slidenum">
              <a:rPr>
                <a:solidFill>
                  <a:schemeClr val="tx1">
                    <a:lumMod val="65000"/>
                    <a:lumOff val="35000"/>
                  </a:schemeClr>
                </a:solidFill>
              </a:rPr>
              <a:pPr algn="ctr"/>
              <a:t>‹#›</a:t>
            </a:fld>
            <a:endParaRPr dirty="0">
              <a:solidFill>
                <a:schemeClr val="tx1">
                  <a:lumMod val="65000"/>
                  <a:lumOff val="35000"/>
                </a:schemeClr>
              </a:solidFill>
            </a:endParaRPr>
          </a:p>
        </p:txBody>
      </p:sp>
    </p:spTree>
    <p:extLst>
      <p:ext uri="{BB962C8B-B14F-4D97-AF65-F5344CB8AC3E}">
        <p14:creationId xmlns:p14="http://schemas.microsoft.com/office/powerpoint/2010/main" val="102055157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Bio (2 per slide)">
    <p:spTree>
      <p:nvGrpSpPr>
        <p:cNvPr id="1" name=""/>
        <p:cNvGrpSpPr/>
        <p:nvPr/>
      </p:nvGrpSpPr>
      <p:grpSpPr>
        <a:xfrm>
          <a:off x="0" y="0"/>
          <a:ext cx="0" cy="0"/>
          <a:chOff x="0" y="0"/>
          <a:chExt cx="0" cy="0"/>
        </a:xfrm>
      </p:grpSpPr>
      <p:sp>
        <p:nvSpPr>
          <p:cNvPr id="44" name="Title 1"/>
          <p:cNvSpPr>
            <a:spLocks noGrp="1"/>
          </p:cNvSpPr>
          <p:nvPr>
            <p:ph type="title" hasCustomPrompt="1"/>
          </p:nvPr>
        </p:nvSpPr>
        <p:spPr>
          <a:xfrm>
            <a:off x="1533321" y="267420"/>
            <a:ext cx="9155000" cy="992924"/>
          </a:xfrm>
          <a:prstGeom prst="rect">
            <a:avLst/>
          </a:prstGeom>
        </p:spPr>
        <p:txBody>
          <a:bodyPr lIns="0" tIns="0" rIns="0" bIns="0">
            <a:normAutofit/>
          </a:bodyPr>
          <a:lstStyle>
            <a:lvl1pPr>
              <a:defRPr sz="2800" b="1" spc="50" baseline="0">
                <a:solidFill>
                  <a:schemeClr val="tx2"/>
                </a:solidFill>
                <a:latin typeface="Arial" panose="020B0604020202020204" pitchFamily="34" charset="0"/>
                <a:cs typeface="Arial" panose="020B0604020202020204" pitchFamily="34" charset="0"/>
              </a:defRPr>
            </a:lvl1pPr>
          </a:lstStyle>
          <a:p>
            <a:r>
              <a:rPr lang="en-US"/>
              <a:t>Click to edit master title style</a:t>
            </a:r>
          </a:p>
        </p:txBody>
      </p:sp>
      <p:sp>
        <p:nvSpPr>
          <p:cNvPr id="5" name="Content Placeholder 4"/>
          <p:cNvSpPr>
            <a:spLocks noGrp="1"/>
          </p:cNvSpPr>
          <p:nvPr>
            <p:ph sz="quarter" idx="106" hasCustomPrompt="1"/>
          </p:nvPr>
        </p:nvSpPr>
        <p:spPr>
          <a:xfrm>
            <a:off x="3657600" y="1336167"/>
            <a:ext cx="7030721" cy="1986126"/>
          </a:xfrm>
        </p:spPr>
        <p:txBody>
          <a:bodyPr lIns="0" tIns="0" rIns="0" bIns="0">
            <a:noAutofit/>
          </a:bodyPr>
          <a:lstStyle>
            <a:lvl1pPr marL="0" indent="0">
              <a:buNone/>
              <a:defRPr sz="1200" baseline="0"/>
            </a:lvl1pPr>
            <a:lvl2pPr>
              <a:defRPr sz="1200"/>
            </a:lvl2pPr>
            <a:lvl3pPr>
              <a:defRPr sz="1200"/>
            </a:lvl3pPr>
            <a:lvl4pPr>
              <a:defRPr sz="1200"/>
            </a:lvl4pPr>
            <a:lvl5pPr>
              <a:defRPr sz="1200"/>
            </a:lvl5pPr>
          </a:lstStyle>
          <a:p>
            <a:r>
              <a:rPr lang="en-US" sz="1200" spc="50">
                <a:solidFill>
                  <a:schemeClr val="tx2"/>
                </a:solidFill>
                <a:latin typeface="Georgia" panose="02040502050405020303" pitchFamily="18" charset="0"/>
              </a:rPr>
              <a:t>Click to enter text of mini-bio</a:t>
            </a:r>
          </a:p>
        </p:txBody>
      </p:sp>
      <p:sp>
        <p:nvSpPr>
          <p:cNvPr id="50" name="Content Placeholder 4"/>
          <p:cNvSpPr>
            <a:spLocks noGrp="1"/>
          </p:cNvSpPr>
          <p:nvPr>
            <p:ph sz="quarter" idx="107" hasCustomPrompt="1"/>
          </p:nvPr>
        </p:nvSpPr>
        <p:spPr>
          <a:xfrm>
            <a:off x="3657600" y="3627651"/>
            <a:ext cx="7030721" cy="1986126"/>
          </a:xfrm>
        </p:spPr>
        <p:txBody>
          <a:bodyPr lIns="0" tIns="0" rIns="0" bIns="0">
            <a:noAutofit/>
          </a:bodyPr>
          <a:lstStyle>
            <a:lvl1pPr marL="0" indent="0">
              <a:buNone/>
              <a:defRPr sz="1200" baseline="0"/>
            </a:lvl1pPr>
            <a:lvl2pPr>
              <a:defRPr sz="1200"/>
            </a:lvl2pPr>
            <a:lvl3pPr>
              <a:defRPr sz="1200"/>
            </a:lvl3pPr>
            <a:lvl4pPr>
              <a:defRPr sz="1200"/>
            </a:lvl4pPr>
            <a:lvl5pPr>
              <a:defRPr sz="1200"/>
            </a:lvl5pPr>
          </a:lstStyle>
          <a:p>
            <a:r>
              <a:rPr lang="en-US" sz="1200" spc="50">
                <a:solidFill>
                  <a:schemeClr val="tx2"/>
                </a:solidFill>
                <a:latin typeface="Georgia" panose="02040502050405020303" pitchFamily="18" charset="0"/>
              </a:rPr>
              <a:t>Click to enter text of mini-bio</a:t>
            </a:r>
          </a:p>
        </p:txBody>
      </p:sp>
      <p:sp>
        <p:nvSpPr>
          <p:cNvPr id="25" name="Picture Placeholder 3"/>
          <p:cNvSpPr>
            <a:spLocks noGrp="1"/>
          </p:cNvSpPr>
          <p:nvPr>
            <p:ph type="pic" sz="quarter" idx="108" hasCustomPrompt="1"/>
          </p:nvPr>
        </p:nvSpPr>
        <p:spPr>
          <a:xfrm>
            <a:off x="1533321" y="1336166"/>
            <a:ext cx="1562304" cy="1140333"/>
          </a:xfrm>
        </p:spPr>
        <p:txBody>
          <a:bodyPr lIns="0" tIns="0" rIns="0" bIns="0">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dirty="0"/>
              <a:t>Click to insert headshot</a:t>
            </a:r>
          </a:p>
        </p:txBody>
      </p:sp>
      <p:sp>
        <p:nvSpPr>
          <p:cNvPr id="26" name="Text Placeholder 24"/>
          <p:cNvSpPr>
            <a:spLocks noGrp="1"/>
          </p:cNvSpPr>
          <p:nvPr>
            <p:ph type="body" idx="109"/>
          </p:nvPr>
        </p:nvSpPr>
        <p:spPr>
          <a:xfrm>
            <a:off x="1523610" y="2629267"/>
            <a:ext cx="1975906" cy="18022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a:p>
        </p:txBody>
      </p:sp>
      <p:sp>
        <p:nvSpPr>
          <p:cNvPr id="27" name="Text Placeholder 26"/>
          <p:cNvSpPr>
            <a:spLocks noGrp="1"/>
          </p:cNvSpPr>
          <p:nvPr>
            <p:ph type="body" idx="110" hasCustomPrompt="1"/>
          </p:nvPr>
        </p:nvSpPr>
        <p:spPr>
          <a:xfrm>
            <a:off x="1523608" y="3002861"/>
            <a:ext cx="1975907"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28" name="Text Placeholder 27"/>
          <p:cNvSpPr>
            <a:spLocks noGrp="1"/>
          </p:cNvSpPr>
          <p:nvPr>
            <p:ph type="body" idx="111" hasCustomPrompt="1"/>
          </p:nvPr>
        </p:nvSpPr>
        <p:spPr>
          <a:xfrm>
            <a:off x="1523608" y="3180962"/>
            <a:ext cx="1975907"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29" name="Text Placeholder 26"/>
          <p:cNvSpPr>
            <a:spLocks noGrp="1"/>
          </p:cNvSpPr>
          <p:nvPr>
            <p:ph type="body" idx="112" hasCustomPrompt="1"/>
          </p:nvPr>
        </p:nvSpPr>
        <p:spPr>
          <a:xfrm>
            <a:off x="1522944" y="2828824"/>
            <a:ext cx="1976572"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41" name="Picture Placeholder 3"/>
          <p:cNvSpPr>
            <a:spLocks noGrp="1"/>
          </p:cNvSpPr>
          <p:nvPr>
            <p:ph type="pic" sz="quarter" idx="113" hasCustomPrompt="1"/>
          </p:nvPr>
        </p:nvSpPr>
        <p:spPr>
          <a:xfrm>
            <a:off x="1533321" y="3627651"/>
            <a:ext cx="1562304" cy="1140333"/>
          </a:xfrm>
        </p:spPr>
        <p:txBody>
          <a:bodyPr lIns="0" tIns="0" rIns="0" bIns="0">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dirty="0"/>
              <a:t>Click to insert headshot</a:t>
            </a:r>
          </a:p>
        </p:txBody>
      </p:sp>
      <p:sp>
        <p:nvSpPr>
          <p:cNvPr id="42" name="Text Placeholder 24"/>
          <p:cNvSpPr>
            <a:spLocks noGrp="1"/>
          </p:cNvSpPr>
          <p:nvPr>
            <p:ph type="body" idx="114"/>
          </p:nvPr>
        </p:nvSpPr>
        <p:spPr>
          <a:xfrm>
            <a:off x="1523610" y="4920752"/>
            <a:ext cx="1975906" cy="18022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a:p>
        </p:txBody>
      </p:sp>
      <p:sp>
        <p:nvSpPr>
          <p:cNvPr id="43" name="Text Placeholder 26"/>
          <p:cNvSpPr>
            <a:spLocks noGrp="1"/>
          </p:cNvSpPr>
          <p:nvPr>
            <p:ph type="body" idx="115" hasCustomPrompt="1"/>
          </p:nvPr>
        </p:nvSpPr>
        <p:spPr>
          <a:xfrm>
            <a:off x="1523608" y="5294346"/>
            <a:ext cx="1975907"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45" name="Text Placeholder 27"/>
          <p:cNvSpPr>
            <a:spLocks noGrp="1"/>
          </p:cNvSpPr>
          <p:nvPr>
            <p:ph type="body" idx="116" hasCustomPrompt="1"/>
          </p:nvPr>
        </p:nvSpPr>
        <p:spPr>
          <a:xfrm>
            <a:off x="1523608" y="5472447"/>
            <a:ext cx="1975907"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46" name="Text Placeholder 26"/>
          <p:cNvSpPr>
            <a:spLocks noGrp="1"/>
          </p:cNvSpPr>
          <p:nvPr>
            <p:ph type="body" idx="117" hasCustomPrompt="1"/>
          </p:nvPr>
        </p:nvSpPr>
        <p:spPr>
          <a:xfrm>
            <a:off x="1522944" y="5120309"/>
            <a:ext cx="1976572"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16" name="Footer Placeholder 3">
            <a:extLst>
              <a:ext uri="{FF2B5EF4-FFF2-40B4-BE49-F238E27FC236}">
                <a16:creationId xmlns:a16="http://schemas.microsoft.com/office/drawing/2014/main" id="{810A6A7F-4935-4D7E-91E7-194ABD86D23F}"/>
              </a:ext>
            </a:extLst>
          </p:cNvPr>
          <p:cNvSpPr txBox="1">
            <a:spLocks/>
          </p:cNvSpPr>
          <p:nvPr userDrawn="1"/>
        </p:nvSpPr>
        <p:spPr>
          <a:xfrm>
            <a:off x="9108255" y="6214985"/>
            <a:ext cx="2572512" cy="300482"/>
          </a:xfrm>
          <a:prstGeom prst="rect">
            <a:avLst/>
          </a:prstGeom>
        </p:spPr>
        <p:txBody>
          <a:bodyPr vert="horz" lIns="0" tIns="0" rIns="0" bIns="0" rtlCol="0" anchor="t" anchorCtr="0"/>
          <a:lstStyle>
            <a:defPPr>
              <a:defRPr lang="en-US"/>
            </a:defPPr>
            <a:lvl1pPr marL="0" algn="l" defTabSz="914400" rtl="0" eaLnBrk="1" latinLnBrk="0" hangingPunct="1">
              <a:defRPr lang="en-US" sz="1000" u="none" kern="1200" spc="50" baseline="0" dirty="0" smtClean="0">
                <a:solidFill>
                  <a:schemeClr val="tx2"/>
                </a:solidFill>
                <a:latin typeface="Georgia" panose="02040502050405020303" pitchFamily="18"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t> </a:t>
            </a:r>
            <a:r>
              <a:rPr lang="en-US" dirty="0">
                <a:solidFill>
                  <a:schemeClr val="tx1">
                    <a:lumMod val="65000"/>
                    <a:lumOff val="35000"/>
                  </a:schemeClr>
                </a:solidFill>
              </a:rPr>
              <a:t>© 2023  /  Slide  </a:t>
            </a:r>
            <a:fld id="{1AEA1191-217B-42DC-A141-83FE8D09B662}" type="slidenum">
              <a:rPr>
                <a:solidFill>
                  <a:schemeClr val="tx1">
                    <a:lumMod val="65000"/>
                    <a:lumOff val="35000"/>
                  </a:schemeClr>
                </a:solidFill>
              </a:rPr>
              <a:pPr algn="ctr"/>
              <a:t>‹#›</a:t>
            </a:fld>
            <a:endParaRPr dirty="0">
              <a:solidFill>
                <a:schemeClr val="tx1">
                  <a:lumMod val="65000"/>
                  <a:lumOff val="35000"/>
                </a:schemeClr>
              </a:solidFill>
            </a:endParaRPr>
          </a:p>
        </p:txBody>
      </p:sp>
    </p:spTree>
    <p:extLst>
      <p:ext uri="{BB962C8B-B14F-4D97-AF65-F5344CB8AC3E}">
        <p14:creationId xmlns:p14="http://schemas.microsoft.com/office/powerpoint/2010/main" val="155800128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eam Roster">
    <p:spTree>
      <p:nvGrpSpPr>
        <p:cNvPr id="1" name=""/>
        <p:cNvGrpSpPr/>
        <p:nvPr/>
      </p:nvGrpSpPr>
      <p:grpSpPr>
        <a:xfrm>
          <a:off x="0" y="0"/>
          <a:ext cx="0" cy="0"/>
          <a:chOff x="0" y="0"/>
          <a:chExt cx="0" cy="0"/>
        </a:xfrm>
      </p:grpSpPr>
      <p:sp>
        <p:nvSpPr>
          <p:cNvPr id="44" name="Title 1"/>
          <p:cNvSpPr>
            <a:spLocks noGrp="1"/>
          </p:cNvSpPr>
          <p:nvPr>
            <p:ph type="title" hasCustomPrompt="1"/>
          </p:nvPr>
        </p:nvSpPr>
        <p:spPr>
          <a:xfrm>
            <a:off x="1533321" y="267420"/>
            <a:ext cx="9155000" cy="992924"/>
          </a:xfrm>
          <a:prstGeom prst="rect">
            <a:avLst/>
          </a:prstGeom>
        </p:spPr>
        <p:txBody>
          <a:bodyPr>
            <a:normAutofit/>
          </a:bodyPr>
          <a:lstStyle>
            <a:lvl1pPr>
              <a:defRPr sz="2800" b="1" spc="50" baseline="0">
                <a:solidFill>
                  <a:schemeClr val="tx2"/>
                </a:solidFill>
                <a:latin typeface="Arial" panose="020B0604020202020204" pitchFamily="34" charset="0"/>
                <a:cs typeface="Arial" panose="020B0604020202020204" pitchFamily="34" charset="0"/>
              </a:defRPr>
            </a:lvl1pPr>
          </a:lstStyle>
          <a:p>
            <a:r>
              <a:rPr lang="en-US"/>
              <a:t>Click to edit master title style</a:t>
            </a:r>
          </a:p>
        </p:txBody>
      </p:sp>
      <p:sp>
        <p:nvSpPr>
          <p:cNvPr id="63" name="Picture Placeholder 3"/>
          <p:cNvSpPr>
            <a:spLocks noGrp="1"/>
          </p:cNvSpPr>
          <p:nvPr>
            <p:ph type="pic" sz="quarter" idx="108" hasCustomPrompt="1"/>
          </p:nvPr>
        </p:nvSpPr>
        <p:spPr>
          <a:xfrm>
            <a:off x="1533321" y="1336166"/>
            <a:ext cx="1562304" cy="1140333"/>
          </a:xfrm>
        </p:spPr>
        <p:txBody>
          <a:bodyPr lIns="0" tIns="0" rIns="0" bIns="0">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dirty="0"/>
              <a:t>Click to insert headshot</a:t>
            </a:r>
          </a:p>
        </p:txBody>
      </p:sp>
      <p:sp>
        <p:nvSpPr>
          <p:cNvPr id="64" name="Text Placeholder 24"/>
          <p:cNvSpPr>
            <a:spLocks noGrp="1"/>
          </p:cNvSpPr>
          <p:nvPr>
            <p:ph type="body" idx="109"/>
          </p:nvPr>
        </p:nvSpPr>
        <p:spPr>
          <a:xfrm>
            <a:off x="1523610" y="2629267"/>
            <a:ext cx="1975906" cy="18022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a:p>
        </p:txBody>
      </p:sp>
      <p:sp>
        <p:nvSpPr>
          <p:cNvPr id="65" name="Text Placeholder 26"/>
          <p:cNvSpPr>
            <a:spLocks noGrp="1"/>
          </p:cNvSpPr>
          <p:nvPr>
            <p:ph type="body" idx="110" hasCustomPrompt="1"/>
          </p:nvPr>
        </p:nvSpPr>
        <p:spPr>
          <a:xfrm>
            <a:off x="1523608" y="3002861"/>
            <a:ext cx="1975907"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66" name="Text Placeholder 27"/>
          <p:cNvSpPr>
            <a:spLocks noGrp="1"/>
          </p:cNvSpPr>
          <p:nvPr>
            <p:ph type="body" idx="111" hasCustomPrompt="1"/>
          </p:nvPr>
        </p:nvSpPr>
        <p:spPr>
          <a:xfrm>
            <a:off x="1523608" y="3180962"/>
            <a:ext cx="1975907"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67" name="Text Placeholder 26"/>
          <p:cNvSpPr>
            <a:spLocks noGrp="1"/>
          </p:cNvSpPr>
          <p:nvPr>
            <p:ph type="body" idx="112" hasCustomPrompt="1"/>
          </p:nvPr>
        </p:nvSpPr>
        <p:spPr>
          <a:xfrm>
            <a:off x="1522944" y="2828824"/>
            <a:ext cx="1976572"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68" name="Picture Placeholder 3"/>
          <p:cNvSpPr>
            <a:spLocks noGrp="1"/>
          </p:cNvSpPr>
          <p:nvPr>
            <p:ph type="pic" sz="quarter" idx="113" hasCustomPrompt="1"/>
          </p:nvPr>
        </p:nvSpPr>
        <p:spPr>
          <a:xfrm>
            <a:off x="1533321" y="3627651"/>
            <a:ext cx="1562304" cy="1140333"/>
          </a:xfrm>
        </p:spPr>
        <p:txBody>
          <a:bodyPr lIns="0" tIns="0" rIns="0" bIns="0">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dirty="0"/>
              <a:t>Click to insert headshot</a:t>
            </a:r>
          </a:p>
        </p:txBody>
      </p:sp>
      <p:sp>
        <p:nvSpPr>
          <p:cNvPr id="69" name="Text Placeholder 24"/>
          <p:cNvSpPr>
            <a:spLocks noGrp="1"/>
          </p:cNvSpPr>
          <p:nvPr>
            <p:ph type="body" idx="114"/>
          </p:nvPr>
        </p:nvSpPr>
        <p:spPr>
          <a:xfrm>
            <a:off x="1523610" y="4920752"/>
            <a:ext cx="1975906" cy="18022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a:p>
        </p:txBody>
      </p:sp>
      <p:sp>
        <p:nvSpPr>
          <p:cNvPr id="70" name="Text Placeholder 26"/>
          <p:cNvSpPr>
            <a:spLocks noGrp="1"/>
          </p:cNvSpPr>
          <p:nvPr>
            <p:ph type="body" idx="115" hasCustomPrompt="1"/>
          </p:nvPr>
        </p:nvSpPr>
        <p:spPr>
          <a:xfrm>
            <a:off x="1523608" y="5294346"/>
            <a:ext cx="1975907"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71" name="Text Placeholder 27"/>
          <p:cNvSpPr>
            <a:spLocks noGrp="1"/>
          </p:cNvSpPr>
          <p:nvPr>
            <p:ph type="body" idx="116" hasCustomPrompt="1"/>
          </p:nvPr>
        </p:nvSpPr>
        <p:spPr>
          <a:xfrm>
            <a:off x="1523608" y="5472447"/>
            <a:ext cx="1975907"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72" name="Text Placeholder 26"/>
          <p:cNvSpPr>
            <a:spLocks noGrp="1"/>
          </p:cNvSpPr>
          <p:nvPr>
            <p:ph type="body" idx="117" hasCustomPrompt="1"/>
          </p:nvPr>
        </p:nvSpPr>
        <p:spPr>
          <a:xfrm>
            <a:off x="1522944" y="5120309"/>
            <a:ext cx="1976572"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86" name="Picture Placeholder 3"/>
          <p:cNvSpPr>
            <a:spLocks noGrp="1"/>
          </p:cNvSpPr>
          <p:nvPr>
            <p:ph type="pic" sz="quarter" idx="118" hasCustomPrompt="1"/>
          </p:nvPr>
        </p:nvSpPr>
        <p:spPr>
          <a:xfrm>
            <a:off x="3623954" y="1345476"/>
            <a:ext cx="1562304" cy="1140333"/>
          </a:xfrm>
        </p:spPr>
        <p:txBody>
          <a:bodyPr lIns="0" tIns="0" rIns="0" bIns="0">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dirty="0"/>
              <a:t>Click to insert headshot</a:t>
            </a:r>
          </a:p>
        </p:txBody>
      </p:sp>
      <p:sp>
        <p:nvSpPr>
          <p:cNvPr id="87" name="Text Placeholder 24"/>
          <p:cNvSpPr>
            <a:spLocks noGrp="1"/>
          </p:cNvSpPr>
          <p:nvPr>
            <p:ph type="body" idx="119"/>
          </p:nvPr>
        </p:nvSpPr>
        <p:spPr>
          <a:xfrm>
            <a:off x="3614243" y="2638577"/>
            <a:ext cx="1975906" cy="18022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a:p>
        </p:txBody>
      </p:sp>
      <p:sp>
        <p:nvSpPr>
          <p:cNvPr id="88" name="Text Placeholder 26"/>
          <p:cNvSpPr>
            <a:spLocks noGrp="1"/>
          </p:cNvSpPr>
          <p:nvPr>
            <p:ph type="body" idx="120" hasCustomPrompt="1"/>
          </p:nvPr>
        </p:nvSpPr>
        <p:spPr>
          <a:xfrm>
            <a:off x="3614241" y="3012171"/>
            <a:ext cx="1975907"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89" name="Text Placeholder 27"/>
          <p:cNvSpPr>
            <a:spLocks noGrp="1"/>
          </p:cNvSpPr>
          <p:nvPr>
            <p:ph type="body" idx="121" hasCustomPrompt="1"/>
          </p:nvPr>
        </p:nvSpPr>
        <p:spPr>
          <a:xfrm>
            <a:off x="3614241" y="3190272"/>
            <a:ext cx="1975907"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90" name="Text Placeholder 26"/>
          <p:cNvSpPr>
            <a:spLocks noGrp="1"/>
          </p:cNvSpPr>
          <p:nvPr>
            <p:ph type="body" idx="122" hasCustomPrompt="1"/>
          </p:nvPr>
        </p:nvSpPr>
        <p:spPr>
          <a:xfrm>
            <a:off x="3613577" y="2838134"/>
            <a:ext cx="1976572"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91" name="Picture Placeholder 3"/>
          <p:cNvSpPr>
            <a:spLocks noGrp="1"/>
          </p:cNvSpPr>
          <p:nvPr>
            <p:ph type="pic" sz="quarter" idx="123" hasCustomPrompt="1"/>
          </p:nvPr>
        </p:nvSpPr>
        <p:spPr>
          <a:xfrm>
            <a:off x="3623954" y="3636961"/>
            <a:ext cx="1562304" cy="1140333"/>
          </a:xfrm>
        </p:spPr>
        <p:txBody>
          <a:bodyPr lIns="0" tIns="0" rIns="0" bIns="0">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dirty="0"/>
              <a:t>Click to insert headshot</a:t>
            </a:r>
          </a:p>
        </p:txBody>
      </p:sp>
      <p:sp>
        <p:nvSpPr>
          <p:cNvPr id="92" name="Text Placeholder 24"/>
          <p:cNvSpPr>
            <a:spLocks noGrp="1"/>
          </p:cNvSpPr>
          <p:nvPr>
            <p:ph type="body" idx="124"/>
          </p:nvPr>
        </p:nvSpPr>
        <p:spPr>
          <a:xfrm>
            <a:off x="3614243" y="4930062"/>
            <a:ext cx="1975906" cy="18022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a:p>
        </p:txBody>
      </p:sp>
      <p:sp>
        <p:nvSpPr>
          <p:cNvPr id="93" name="Text Placeholder 26"/>
          <p:cNvSpPr>
            <a:spLocks noGrp="1"/>
          </p:cNvSpPr>
          <p:nvPr>
            <p:ph type="body" idx="125" hasCustomPrompt="1"/>
          </p:nvPr>
        </p:nvSpPr>
        <p:spPr>
          <a:xfrm>
            <a:off x="3614241" y="5303656"/>
            <a:ext cx="1975907"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94" name="Text Placeholder 27"/>
          <p:cNvSpPr>
            <a:spLocks noGrp="1"/>
          </p:cNvSpPr>
          <p:nvPr>
            <p:ph type="body" idx="126" hasCustomPrompt="1"/>
          </p:nvPr>
        </p:nvSpPr>
        <p:spPr>
          <a:xfrm>
            <a:off x="3614241" y="5481757"/>
            <a:ext cx="1975907"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95" name="Text Placeholder 26"/>
          <p:cNvSpPr>
            <a:spLocks noGrp="1"/>
          </p:cNvSpPr>
          <p:nvPr>
            <p:ph type="body" idx="127" hasCustomPrompt="1"/>
          </p:nvPr>
        </p:nvSpPr>
        <p:spPr>
          <a:xfrm>
            <a:off x="3613577" y="5129619"/>
            <a:ext cx="1976572"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129" name="Picture Placeholder 3"/>
          <p:cNvSpPr>
            <a:spLocks noGrp="1"/>
          </p:cNvSpPr>
          <p:nvPr>
            <p:ph type="pic" sz="quarter" idx="128" hasCustomPrompt="1"/>
          </p:nvPr>
        </p:nvSpPr>
        <p:spPr>
          <a:xfrm>
            <a:off x="5724964" y="1336166"/>
            <a:ext cx="1562304" cy="1140333"/>
          </a:xfrm>
        </p:spPr>
        <p:txBody>
          <a:bodyPr lIns="0" tIns="0" rIns="0" bIns="0">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dirty="0"/>
              <a:t>Click to insert headshot</a:t>
            </a:r>
          </a:p>
        </p:txBody>
      </p:sp>
      <p:sp>
        <p:nvSpPr>
          <p:cNvPr id="130" name="Text Placeholder 24"/>
          <p:cNvSpPr>
            <a:spLocks noGrp="1"/>
          </p:cNvSpPr>
          <p:nvPr>
            <p:ph type="body" idx="129"/>
          </p:nvPr>
        </p:nvSpPr>
        <p:spPr>
          <a:xfrm>
            <a:off x="5715253" y="2629267"/>
            <a:ext cx="1975906" cy="18022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a:p>
        </p:txBody>
      </p:sp>
      <p:sp>
        <p:nvSpPr>
          <p:cNvPr id="131" name="Text Placeholder 26"/>
          <p:cNvSpPr>
            <a:spLocks noGrp="1"/>
          </p:cNvSpPr>
          <p:nvPr>
            <p:ph type="body" idx="130" hasCustomPrompt="1"/>
          </p:nvPr>
        </p:nvSpPr>
        <p:spPr>
          <a:xfrm>
            <a:off x="5715251" y="3002861"/>
            <a:ext cx="1975907"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132" name="Text Placeholder 27"/>
          <p:cNvSpPr>
            <a:spLocks noGrp="1"/>
          </p:cNvSpPr>
          <p:nvPr>
            <p:ph type="body" idx="131" hasCustomPrompt="1"/>
          </p:nvPr>
        </p:nvSpPr>
        <p:spPr>
          <a:xfrm>
            <a:off x="5715251" y="3180962"/>
            <a:ext cx="1975907"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133" name="Text Placeholder 26"/>
          <p:cNvSpPr>
            <a:spLocks noGrp="1"/>
          </p:cNvSpPr>
          <p:nvPr>
            <p:ph type="body" idx="132" hasCustomPrompt="1"/>
          </p:nvPr>
        </p:nvSpPr>
        <p:spPr>
          <a:xfrm>
            <a:off x="5714587" y="2828824"/>
            <a:ext cx="1976572"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134" name="Picture Placeholder 3"/>
          <p:cNvSpPr>
            <a:spLocks noGrp="1"/>
          </p:cNvSpPr>
          <p:nvPr>
            <p:ph type="pic" sz="quarter" idx="133" hasCustomPrompt="1"/>
          </p:nvPr>
        </p:nvSpPr>
        <p:spPr>
          <a:xfrm>
            <a:off x="5724964" y="3627651"/>
            <a:ext cx="1562304" cy="1140333"/>
          </a:xfrm>
        </p:spPr>
        <p:txBody>
          <a:bodyPr lIns="0" tIns="0" rIns="0" bIns="0">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dirty="0"/>
              <a:t>Click to insert headshot</a:t>
            </a:r>
          </a:p>
        </p:txBody>
      </p:sp>
      <p:sp>
        <p:nvSpPr>
          <p:cNvPr id="135" name="Text Placeholder 24"/>
          <p:cNvSpPr>
            <a:spLocks noGrp="1"/>
          </p:cNvSpPr>
          <p:nvPr>
            <p:ph type="body" idx="134"/>
          </p:nvPr>
        </p:nvSpPr>
        <p:spPr>
          <a:xfrm>
            <a:off x="5715253" y="4920752"/>
            <a:ext cx="1975906" cy="18022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a:p>
        </p:txBody>
      </p:sp>
      <p:sp>
        <p:nvSpPr>
          <p:cNvPr id="136" name="Text Placeholder 26"/>
          <p:cNvSpPr>
            <a:spLocks noGrp="1"/>
          </p:cNvSpPr>
          <p:nvPr>
            <p:ph type="body" idx="135" hasCustomPrompt="1"/>
          </p:nvPr>
        </p:nvSpPr>
        <p:spPr>
          <a:xfrm>
            <a:off x="5715251" y="5294346"/>
            <a:ext cx="1975907"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137" name="Text Placeholder 27"/>
          <p:cNvSpPr>
            <a:spLocks noGrp="1"/>
          </p:cNvSpPr>
          <p:nvPr>
            <p:ph type="body" idx="136" hasCustomPrompt="1"/>
          </p:nvPr>
        </p:nvSpPr>
        <p:spPr>
          <a:xfrm>
            <a:off x="5715251" y="5472447"/>
            <a:ext cx="1975907"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145" name="Text Placeholder 26"/>
          <p:cNvSpPr>
            <a:spLocks noGrp="1"/>
          </p:cNvSpPr>
          <p:nvPr>
            <p:ph type="body" idx="137" hasCustomPrompt="1"/>
          </p:nvPr>
        </p:nvSpPr>
        <p:spPr>
          <a:xfrm>
            <a:off x="5714587" y="5120309"/>
            <a:ext cx="1976572"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151" name="Picture Placeholder 3"/>
          <p:cNvSpPr>
            <a:spLocks noGrp="1"/>
          </p:cNvSpPr>
          <p:nvPr>
            <p:ph type="pic" sz="quarter" idx="138" hasCustomPrompt="1"/>
          </p:nvPr>
        </p:nvSpPr>
        <p:spPr>
          <a:xfrm>
            <a:off x="7815597" y="1345476"/>
            <a:ext cx="1562304" cy="1140333"/>
          </a:xfrm>
        </p:spPr>
        <p:txBody>
          <a:bodyPr lIns="0" tIns="0" rIns="0" bIns="0">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dirty="0"/>
              <a:t>Click to insert headshot</a:t>
            </a:r>
          </a:p>
        </p:txBody>
      </p:sp>
      <p:sp>
        <p:nvSpPr>
          <p:cNvPr id="154" name="Text Placeholder 24"/>
          <p:cNvSpPr>
            <a:spLocks noGrp="1"/>
          </p:cNvSpPr>
          <p:nvPr>
            <p:ph type="body" idx="139"/>
          </p:nvPr>
        </p:nvSpPr>
        <p:spPr>
          <a:xfrm>
            <a:off x="7805886" y="2638577"/>
            <a:ext cx="1975906" cy="18022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a:p>
        </p:txBody>
      </p:sp>
      <p:sp>
        <p:nvSpPr>
          <p:cNvPr id="156" name="Text Placeholder 26"/>
          <p:cNvSpPr>
            <a:spLocks noGrp="1"/>
          </p:cNvSpPr>
          <p:nvPr>
            <p:ph type="body" idx="140" hasCustomPrompt="1"/>
          </p:nvPr>
        </p:nvSpPr>
        <p:spPr>
          <a:xfrm>
            <a:off x="7805884" y="3012171"/>
            <a:ext cx="1975907"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157" name="Text Placeholder 27"/>
          <p:cNvSpPr>
            <a:spLocks noGrp="1"/>
          </p:cNvSpPr>
          <p:nvPr>
            <p:ph type="body" idx="141" hasCustomPrompt="1"/>
          </p:nvPr>
        </p:nvSpPr>
        <p:spPr>
          <a:xfrm>
            <a:off x="7805884" y="3190272"/>
            <a:ext cx="1975907"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158" name="Text Placeholder 26"/>
          <p:cNvSpPr>
            <a:spLocks noGrp="1"/>
          </p:cNvSpPr>
          <p:nvPr>
            <p:ph type="body" idx="142" hasCustomPrompt="1"/>
          </p:nvPr>
        </p:nvSpPr>
        <p:spPr>
          <a:xfrm>
            <a:off x="7805220" y="2838134"/>
            <a:ext cx="1976572"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159" name="Picture Placeholder 3"/>
          <p:cNvSpPr>
            <a:spLocks noGrp="1"/>
          </p:cNvSpPr>
          <p:nvPr>
            <p:ph type="pic" sz="quarter" idx="143" hasCustomPrompt="1"/>
          </p:nvPr>
        </p:nvSpPr>
        <p:spPr>
          <a:xfrm>
            <a:off x="7815597" y="3636961"/>
            <a:ext cx="1562304" cy="1140333"/>
          </a:xfrm>
        </p:spPr>
        <p:txBody>
          <a:bodyPr lIns="0" tIns="0" rIns="0" bIns="0">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dirty="0"/>
              <a:t>Click to insert headshot</a:t>
            </a:r>
          </a:p>
        </p:txBody>
      </p:sp>
      <p:sp>
        <p:nvSpPr>
          <p:cNvPr id="160" name="Text Placeholder 24"/>
          <p:cNvSpPr>
            <a:spLocks noGrp="1"/>
          </p:cNvSpPr>
          <p:nvPr>
            <p:ph type="body" idx="144"/>
          </p:nvPr>
        </p:nvSpPr>
        <p:spPr>
          <a:xfrm>
            <a:off x="7805886" y="4930062"/>
            <a:ext cx="1975906" cy="18022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a:p>
        </p:txBody>
      </p:sp>
      <p:sp>
        <p:nvSpPr>
          <p:cNvPr id="161" name="Text Placeholder 26"/>
          <p:cNvSpPr>
            <a:spLocks noGrp="1"/>
          </p:cNvSpPr>
          <p:nvPr>
            <p:ph type="body" idx="145" hasCustomPrompt="1"/>
          </p:nvPr>
        </p:nvSpPr>
        <p:spPr>
          <a:xfrm>
            <a:off x="7805884" y="5303656"/>
            <a:ext cx="1975907"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162" name="Text Placeholder 27"/>
          <p:cNvSpPr>
            <a:spLocks noGrp="1"/>
          </p:cNvSpPr>
          <p:nvPr>
            <p:ph type="body" idx="146" hasCustomPrompt="1"/>
          </p:nvPr>
        </p:nvSpPr>
        <p:spPr>
          <a:xfrm>
            <a:off x="7805884" y="5481757"/>
            <a:ext cx="1975907"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163" name="Text Placeholder 26"/>
          <p:cNvSpPr>
            <a:spLocks noGrp="1"/>
          </p:cNvSpPr>
          <p:nvPr>
            <p:ph type="body" idx="147" hasCustomPrompt="1"/>
          </p:nvPr>
        </p:nvSpPr>
        <p:spPr>
          <a:xfrm>
            <a:off x="7805220" y="5129619"/>
            <a:ext cx="1976572"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45" name="Footer Placeholder 3">
            <a:extLst>
              <a:ext uri="{FF2B5EF4-FFF2-40B4-BE49-F238E27FC236}">
                <a16:creationId xmlns:a16="http://schemas.microsoft.com/office/drawing/2014/main" id="{AB64C009-252D-4E63-9D9C-27CC9EB6DEF8}"/>
              </a:ext>
            </a:extLst>
          </p:cNvPr>
          <p:cNvSpPr txBox="1">
            <a:spLocks/>
          </p:cNvSpPr>
          <p:nvPr userDrawn="1"/>
        </p:nvSpPr>
        <p:spPr>
          <a:xfrm>
            <a:off x="9108255" y="6214985"/>
            <a:ext cx="2572512" cy="300482"/>
          </a:xfrm>
          <a:prstGeom prst="rect">
            <a:avLst/>
          </a:prstGeom>
        </p:spPr>
        <p:txBody>
          <a:bodyPr vert="horz" lIns="0" tIns="0" rIns="0" bIns="0" rtlCol="0" anchor="t" anchorCtr="0"/>
          <a:lstStyle>
            <a:defPPr>
              <a:defRPr lang="en-US"/>
            </a:defPPr>
            <a:lvl1pPr marL="0" algn="l" defTabSz="914400" rtl="0" eaLnBrk="1" latinLnBrk="0" hangingPunct="1">
              <a:defRPr lang="en-US" sz="1000" u="none" kern="1200" spc="50" baseline="0" dirty="0" smtClean="0">
                <a:solidFill>
                  <a:schemeClr val="tx2"/>
                </a:solidFill>
                <a:latin typeface="Georgia" panose="02040502050405020303" pitchFamily="18"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t> </a:t>
            </a:r>
            <a:r>
              <a:rPr lang="en-US" dirty="0">
                <a:solidFill>
                  <a:schemeClr val="tx1">
                    <a:lumMod val="65000"/>
                    <a:lumOff val="35000"/>
                  </a:schemeClr>
                </a:solidFill>
              </a:rPr>
              <a:t>© 2023  /  Slide  </a:t>
            </a:r>
            <a:fld id="{1AEA1191-217B-42DC-A141-83FE8D09B662}" type="slidenum">
              <a:rPr>
                <a:solidFill>
                  <a:schemeClr val="tx1">
                    <a:lumMod val="65000"/>
                    <a:lumOff val="35000"/>
                  </a:schemeClr>
                </a:solidFill>
              </a:rPr>
              <a:pPr algn="ctr"/>
              <a:t>‹#›</a:t>
            </a:fld>
            <a:endParaRPr dirty="0">
              <a:solidFill>
                <a:schemeClr val="tx1">
                  <a:lumMod val="65000"/>
                  <a:lumOff val="35000"/>
                </a:schemeClr>
              </a:solidFill>
            </a:endParaRPr>
          </a:p>
        </p:txBody>
      </p:sp>
    </p:spTree>
    <p:extLst>
      <p:ext uri="{BB962C8B-B14F-4D97-AF65-F5344CB8AC3E}">
        <p14:creationId xmlns:p14="http://schemas.microsoft.com/office/powerpoint/2010/main" val="357393758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Section Break">
    <p:spTree>
      <p:nvGrpSpPr>
        <p:cNvPr id="1" name=""/>
        <p:cNvGrpSpPr/>
        <p:nvPr/>
      </p:nvGrpSpPr>
      <p:grpSpPr>
        <a:xfrm>
          <a:off x="0" y="0"/>
          <a:ext cx="0" cy="0"/>
          <a:chOff x="0" y="0"/>
          <a:chExt cx="0" cy="0"/>
        </a:xfrm>
      </p:grpSpPr>
      <p:sp>
        <p:nvSpPr>
          <p:cNvPr id="10" name="Title 1"/>
          <p:cNvSpPr>
            <a:spLocks noGrp="1"/>
          </p:cNvSpPr>
          <p:nvPr>
            <p:ph type="ctrTitle" hasCustomPrompt="1"/>
          </p:nvPr>
        </p:nvSpPr>
        <p:spPr>
          <a:xfrm>
            <a:off x="1502484" y="1253629"/>
            <a:ext cx="9144000" cy="1024128"/>
          </a:xfrm>
          <a:prstGeom prst="rect">
            <a:avLst/>
          </a:prstGeom>
        </p:spPr>
        <p:txBody>
          <a:bodyPr anchor="b" anchorCtr="0">
            <a:noAutofit/>
          </a:bodyPr>
          <a:lstStyle>
            <a:lvl1pPr algn="l">
              <a:defRPr sz="3200" b="1" spc="50" baseline="0">
                <a:solidFill>
                  <a:srgbClr val="011E41"/>
                </a:solidFill>
                <a:latin typeface="Arial" panose="020B0604020202020204" pitchFamily="34" charset="0"/>
                <a:cs typeface="Arial" panose="020B0604020202020204" pitchFamily="34" charset="0"/>
              </a:defRPr>
            </a:lvl1pPr>
          </a:lstStyle>
          <a:p>
            <a:r>
              <a:rPr lang="en-US" dirty="0"/>
              <a:t>Heading</a:t>
            </a:r>
          </a:p>
        </p:txBody>
      </p:sp>
      <p:cxnSp>
        <p:nvCxnSpPr>
          <p:cNvPr id="6" name="Straight Connector 5"/>
          <p:cNvCxnSpPr/>
          <p:nvPr userDrawn="1"/>
        </p:nvCxnSpPr>
        <p:spPr>
          <a:xfrm>
            <a:off x="1524000" y="1247912"/>
            <a:ext cx="9144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1524000" y="3089433"/>
            <a:ext cx="9144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5" name="Subtitle 2"/>
          <p:cNvSpPr>
            <a:spLocks noGrp="1"/>
          </p:cNvSpPr>
          <p:nvPr>
            <p:ph type="subTitle" idx="1" hasCustomPrompt="1"/>
          </p:nvPr>
        </p:nvSpPr>
        <p:spPr>
          <a:xfrm>
            <a:off x="1533915" y="2472038"/>
            <a:ext cx="9102519" cy="617395"/>
          </a:xfrm>
        </p:spPr>
        <p:txBody>
          <a:bodyPr lIns="0" tIns="0" rIns="0" bIns="0">
            <a:noAutofit/>
          </a:bodyPr>
          <a:lstStyle>
            <a:lvl1pPr marL="0" indent="0" algn="l">
              <a:spcBef>
                <a:spcPct val="0"/>
              </a:spcBef>
              <a:buNone/>
              <a:defRPr sz="2000" b="1" spc="50" baseline="0">
                <a:solidFill>
                  <a:srgbClr val="00ACB6"/>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Subheading </a:t>
            </a:r>
          </a:p>
          <a:p>
            <a:endParaRPr lang="en-US"/>
          </a:p>
        </p:txBody>
      </p:sp>
    </p:spTree>
    <p:extLst>
      <p:ext uri="{BB962C8B-B14F-4D97-AF65-F5344CB8AC3E}">
        <p14:creationId xmlns:p14="http://schemas.microsoft.com/office/powerpoint/2010/main" val="137807541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Back Cover">
    <p:spTree>
      <p:nvGrpSpPr>
        <p:cNvPr id="1" name=""/>
        <p:cNvGrpSpPr/>
        <p:nvPr/>
      </p:nvGrpSpPr>
      <p:grpSpPr>
        <a:xfrm>
          <a:off x="0" y="0"/>
          <a:ext cx="0" cy="0"/>
          <a:chOff x="0" y="0"/>
          <a:chExt cx="0" cy="0"/>
        </a:xfrm>
      </p:grpSpPr>
      <p:sp>
        <p:nvSpPr>
          <p:cNvPr id="3" name="Rectangle 2"/>
          <p:cNvSpPr/>
          <p:nvPr userDrawn="1"/>
        </p:nvSpPr>
        <p:spPr>
          <a:xfrm>
            <a:off x="0" y="3867912"/>
            <a:ext cx="12192000" cy="1847088"/>
          </a:xfrm>
          <a:prstGeom prst="rect">
            <a:avLst/>
          </a:prstGeom>
          <a:solidFill>
            <a:srgbClr val="011E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p:cNvSpPr txBox="1"/>
          <p:nvPr userDrawn="1"/>
        </p:nvSpPr>
        <p:spPr>
          <a:xfrm>
            <a:off x="1533832" y="4051300"/>
            <a:ext cx="5311468" cy="1485900"/>
          </a:xfrm>
          <a:prstGeom prst="rect">
            <a:avLst/>
          </a:prstGeom>
          <a:noFill/>
        </p:spPr>
        <p:txBody>
          <a:bodyPr wrap="square" lIns="0" tIns="0" rIns="0" bIns="0" rtlCol="0" anchor="ctr" anchorCtr="0">
            <a:noAutofit/>
          </a:bodyPr>
          <a:lstStyle/>
          <a:p>
            <a:pPr>
              <a:lnSpc>
                <a:spcPct val="110000"/>
              </a:lnSpc>
            </a:pPr>
            <a:r>
              <a:rPr lang="en-US" sz="1100" dirty="0">
                <a:solidFill>
                  <a:srgbClr val="FFFFFF"/>
                </a:solidFill>
                <a:latin typeface="Georgia" panose="02040502050405020303" pitchFamily="18" charset="0"/>
                <a:ea typeface="Georgia" panose="02040502050405020303" pitchFamily="18" charset="0"/>
                <a:cs typeface="Arial" panose="020B0604020202020204" pitchFamily="34" charset="0"/>
              </a:rPr>
              <a:t>© 2023 Venable LLP.</a:t>
            </a:r>
          </a:p>
          <a:p>
            <a:pPr>
              <a:lnSpc>
                <a:spcPct val="110000"/>
              </a:lnSpc>
            </a:pPr>
            <a:r>
              <a:rPr lang="en-US" sz="1100" dirty="0">
                <a:solidFill>
                  <a:srgbClr val="FFFFFF"/>
                </a:solidFill>
                <a:latin typeface="Georgia" panose="02040502050405020303" pitchFamily="18" charset="0"/>
                <a:ea typeface="Georgia" panose="02040502050405020303" pitchFamily="18" charset="0"/>
                <a:cs typeface="Arial" panose="020B0604020202020204" pitchFamily="34" charset="0"/>
              </a:rPr>
              <a:t>This document is published by the law firm Venable LLP. It is not intended to provide legal advice or opinion. Such advice may only be given when related to specific fact situations that Venable has accepted an engagement as counsel to address.</a:t>
            </a:r>
          </a:p>
        </p:txBody>
      </p:sp>
      <p:pic>
        <p:nvPicPr>
          <p:cNvPr id="4" name="Picture 3"/>
          <p:cNvPicPr>
            <a:picLocks noChangeAspect="1"/>
          </p:cNvPicPr>
          <p:nvPr userDrawn="1"/>
        </p:nvPicPr>
        <p:blipFill>
          <a:blip r:embed="rId2"/>
          <a:srcRect/>
          <a:stretch>
            <a:fillRect/>
          </a:stretch>
        </p:blipFill>
        <p:spPr>
          <a:xfrm>
            <a:off x="0" y="0"/>
            <a:ext cx="1612392" cy="6858000"/>
          </a:xfrm>
          <a:prstGeom prst="rect">
            <a:avLst/>
          </a:prstGeom>
        </p:spPr>
      </p:pic>
    </p:spTree>
    <p:extLst>
      <p:ext uri="{BB962C8B-B14F-4D97-AF65-F5344CB8AC3E}">
        <p14:creationId xmlns:p14="http://schemas.microsoft.com/office/powerpoint/2010/main" val="3143787709"/>
      </p:ext>
    </p:extLst>
  </p:cSld>
  <p:clrMapOvr>
    <a:masterClrMapping/>
  </p:clrMapOvr>
  <p:extLst>
    <p:ext uri="{DCECCB84-F9BA-43D5-87BE-67443E8EF086}">
      <p15:sldGuideLst xmlns:p15="http://schemas.microsoft.com/office/powerpoint/2012/main">
        <p15:guide id="1" pos="960">
          <p15:clr>
            <a:srgbClr val="FBAE40"/>
          </p15:clr>
        </p15:guide>
        <p15:guide id="2" orient="horz" pos="2160">
          <p15:clr>
            <a:srgbClr val="FBAE40"/>
          </p15:clr>
        </p15:guide>
      </p15:sldGuideLst>
    </p:ext>
  </p:extLst>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Title 2">
            <a:extLst>
              <a:ext uri="{FF2B5EF4-FFF2-40B4-BE49-F238E27FC236}">
                <a16:creationId xmlns:a16="http://schemas.microsoft.com/office/drawing/2014/main" id="{1527BEA6-1D0C-4EF9-9B9B-AAF9BDB665BE}"/>
              </a:ext>
            </a:extLst>
          </p:cNvPr>
          <p:cNvSpPr>
            <a:spLocks noGrp="1"/>
          </p:cNvSpPr>
          <p:nvPr>
            <p:ph type="title" hasCustomPrompt="1"/>
          </p:nvPr>
        </p:nvSpPr>
        <p:spPr>
          <a:xfrm>
            <a:off x="1524000" y="386292"/>
            <a:ext cx="9134679" cy="773673"/>
          </a:xfrm>
          <a:prstGeom prst="rect">
            <a:avLst/>
          </a:prstGeom>
        </p:spPr>
        <p:txBody>
          <a:bodyPr lIns="0" tIns="0" rIns="0" bIns="0" anchor="ctr" anchorCtr="0"/>
          <a:lstStyle>
            <a:lvl1pPr>
              <a:defRPr/>
            </a:lvl1pPr>
          </a:lstStyle>
          <a:p>
            <a:r>
              <a:rPr lang="en-US" dirty="0"/>
              <a:t>Header -- Arial Bold 28pt max (26pt min)</a:t>
            </a:r>
          </a:p>
        </p:txBody>
      </p:sp>
      <p:sp>
        <p:nvSpPr>
          <p:cNvPr id="8" name="Content Placeholder 3">
            <a:extLst>
              <a:ext uri="{FF2B5EF4-FFF2-40B4-BE49-F238E27FC236}">
                <a16:creationId xmlns:a16="http://schemas.microsoft.com/office/drawing/2014/main" id="{6B104D41-B487-4BBD-8E3D-48BC14A58596}"/>
              </a:ext>
            </a:extLst>
          </p:cNvPr>
          <p:cNvSpPr>
            <a:spLocks noGrp="1"/>
          </p:cNvSpPr>
          <p:nvPr>
            <p:ph idx="1" hasCustomPrompt="1"/>
          </p:nvPr>
        </p:nvSpPr>
        <p:spPr>
          <a:xfrm>
            <a:off x="1524164" y="1350465"/>
            <a:ext cx="9147378" cy="4135935"/>
          </a:xfrm>
        </p:spPr>
        <p:txBody>
          <a:bodyPr lIns="0" tIns="0" rIns="0" bIns="0"/>
          <a:lstStyle>
            <a:lvl1pPr>
              <a:defRPr sz="1600"/>
            </a:lvl1pPr>
            <a:lvl2pPr marL="457200" indent="-228600">
              <a:buFont typeface="Arial" panose="020B0604020202020204" pitchFamily="34" charset="0"/>
              <a:buChar char="•"/>
              <a:defRPr sz="1600"/>
            </a:lvl2pPr>
            <a:lvl3pPr marL="685800" indent="-228600">
              <a:buFont typeface="Georgia" panose="02040502050405020303" pitchFamily="18" charset="0"/>
              <a:buChar char="◦"/>
              <a:defRPr sz="1600"/>
            </a:lvl3pPr>
            <a:lvl4pPr marL="914400" indent="-228600">
              <a:buFont typeface="Georgia" panose="02040502050405020303" pitchFamily="18" charset="0"/>
              <a:buChar char="▫"/>
              <a:defRPr sz="1600"/>
            </a:lvl4pPr>
            <a:lvl5pPr marL="1143000">
              <a:defRPr sz="1600"/>
            </a:lvl5pPr>
          </a:lstStyle>
          <a:p>
            <a:pPr lvl="0"/>
            <a:r>
              <a:rPr lang="en-US" dirty="0"/>
              <a:t>Click to edit master text</a:t>
            </a:r>
          </a:p>
          <a:p>
            <a:pPr lvl="1"/>
            <a:r>
              <a:rPr lang="en-US" dirty="0"/>
              <a:t>Second level	</a:t>
            </a:r>
          </a:p>
          <a:p>
            <a:pPr lvl="2"/>
            <a:r>
              <a:rPr lang="en-US" dirty="0"/>
              <a:t>Third level</a:t>
            </a:r>
          </a:p>
          <a:p>
            <a:pPr lvl="3"/>
            <a:r>
              <a:rPr lang="en-US" dirty="0"/>
              <a:t>Fourth level</a:t>
            </a:r>
          </a:p>
          <a:p>
            <a:pPr lvl="4"/>
            <a:r>
              <a:rPr lang="en-US" dirty="0"/>
              <a:t>Fifth level</a:t>
            </a:r>
          </a:p>
          <a:p>
            <a:endParaRPr lang="en-US" dirty="0"/>
          </a:p>
        </p:txBody>
      </p:sp>
      <p:sp>
        <p:nvSpPr>
          <p:cNvPr id="9" name="Footer Placeholder 3">
            <a:extLst>
              <a:ext uri="{FF2B5EF4-FFF2-40B4-BE49-F238E27FC236}">
                <a16:creationId xmlns:a16="http://schemas.microsoft.com/office/drawing/2014/main" id="{5A74C3AF-C35C-4349-A449-87C97F8F1CD4}"/>
              </a:ext>
            </a:extLst>
          </p:cNvPr>
          <p:cNvSpPr txBox="1">
            <a:spLocks/>
          </p:cNvSpPr>
          <p:nvPr userDrawn="1"/>
        </p:nvSpPr>
        <p:spPr>
          <a:xfrm>
            <a:off x="9108255" y="6214985"/>
            <a:ext cx="2572512" cy="300482"/>
          </a:xfrm>
          <a:prstGeom prst="rect">
            <a:avLst/>
          </a:prstGeom>
        </p:spPr>
        <p:txBody>
          <a:bodyPr vert="horz" lIns="0" tIns="0" rIns="0" bIns="0" rtlCol="0" anchor="t" anchorCtr="0"/>
          <a:lstStyle>
            <a:defPPr>
              <a:defRPr lang="en-US"/>
            </a:defPPr>
            <a:lvl1pPr marL="0" algn="l" defTabSz="914400" rtl="0" eaLnBrk="1" latinLnBrk="0" hangingPunct="1">
              <a:defRPr lang="en-US" sz="1000" u="none" kern="1200" spc="50" baseline="0" dirty="0" smtClean="0">
                <a:solidFill>
                  <a:schemeClr val="tx2"/>
                </a:solidFill>
                <a:latin typeface="Georgia" panose="02040502050405020303" pitchFamily="18"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chemeClr val="tx1">
                    <a:lumMod val="65000"/>
                    <a:lumOff val="35000"/>
                  </a:schemeClr>
                </a:solidFill>
              </a:rPr>
              <a:t> © 2023  /  Slide  </a:t>
            </a:r>
            <a:fld id="{1AEA1191-217B-42DC-A141-83FE8D09B662}" type="slidenum">
              <a:rPr>
                <a:solidFill>
                  <a:schemeClr val="tx1">
                    <a:lumMod val="65000"/>
                    <a:lumOff val="35000"/>
                  </a:schemeClr>
                </a:solidFill>
              </a:rPr>
              <a:pPr algn="ctr"/>
              <a:t>‹#›</a:t>
            </a:fld>
            <a:endParaRPr dirty="0">
              <a:solidFill>
                <a:schemeClr val="tx1">
                  <a:lumMod val="65000"/>
                  <a:lumOff val="35000"/>
                </a:schemeClr>
              </a:solidFill>
            </a:endParaRPr>
          </a:p>
        </p:txBody>
      </p:sp>
    </p:spTree>
    <p:extLst>
      <p:ext uri="{BB962C8B-B14F-4D97-AF65-F5344CB8AC3E}">
        <p14:creationId xmlns:p14="http://schemas.microsoft.com/office/powerpoint/2010/main" val="96122466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31" name="Text Placeholder 2"/>
          <p:cNvSpPr>
            <a:spLocks noGrp="1"/>
          </p:cNvSpPr>
          <p:nvPr>
            <p:ph type="body" idx="18" hasCustomPrompt="1"/>
          </p:nvPr>
        </p:nvSpPr>
        <p:spPr>
          <a:xfrm>
            <a:off x="1531047" y="3703321"/>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First LastName</a:t>
            </a:r>
          </a:p>
        </p:txBody>
      </p:sp>
      <p:sp>
        <p:nvSpPr>
          <p:cNvPr id="7" name="Rectangle 6"/>
          <p:cNvSpPr/>
          <p:nvPr userDrawn="1"/>
        </p:nvSpPr>
        <p:spPr>
          <a:xfrm>
            <a:off x="0" y="1247912"/>
            <a:ext cx="12192000" cy="1847088"/>
          </a:xfrm>
          <a:prstGeom prst="rect">
            <a:avLst/>
          </a:prstGeom>
          <a:solidFill>
            <a:srgbClr val="011E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1555432" y="1237752"/>
            <a:ext cx="9102519" cy="1033176"/>
          </a:xfrm>
        </p:spPr>
        <p:txBody>
          <a:bodyPr anchor="b" anchorCtr="0">
            <a:noAutofit/>
          </a:bodyPr>
          <a:lstStyle>
            <a:lvl1pPr algn="l">
              <a:defRPr sz="3200" b="1" spc="50" baseline="0">
                <a:solidFill>
                  <a:schemeClr val="bg1"/>
                </a:solidFill>
                <a:latin typeface="Arial" panose="020B0604020202020204" pitchFamily="34" charset="0"/>
                <a:cs typeface="Arial" panose="020B0604020202020204" pitchFamily="34" charset="0"/>
              </a:defRPr>
            </a:lvl1pPr>
          </a:lstStyle>
          <a:p>
            <a:r>
              <a:rPr lang="en-US"/>
              <a:t>Heading</a:t>
            </a:r>
          </a:p>
        </p:txBody>
      </p:sp>
      <p:sp>
        <p:nvSpPr>
          <p:cNvPr id="3" name="Subtitle 2"/>
          <p:cNvSpPr>
            <a:spLocks noGrp="1"/>
          </p:cNvSpPr>
          <p:nvPr>
            <p:ph type="subTitle" idx="1" hasCustomPrompt="1"/>
          </p:nvPr>
        </p:nvSpPr>
        <p:spPr>
          <a:xfrm>
            <a:off x="1555431" y="2472038"/>
            <a:ext cx="9102519" cy="617395"/>
          </a:xfrm>
        </p:spPr>
        <p:txBody>
          <a:bodyPr>
            <a:noAutofit/>
          </a:bodyPr>
          <a:lstStyle>
            <a:lvl1pPr marL="0" indent="0" algn="l">
              <a:spcBef>
                <a:spcPct val="0"/>
              </a:spcBef>
              <a:buNone/>
              <a:defRPr sz="2000" b="1" spc="50" baseline="0">
                <a:solidFill>
                  <a:srgbClr val="00ACB6"/>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Subheading </a:t>
            </a:r>
          </a:p>
          <a:p>
            <a:endParaRPr lang="en-US"/>
          </a:p>
        </p:txBody>
      </p:sp>
      <p:sp>
        <p:nvSpPr>
          <p:cNvPr id="18" name="Text Placeholder 2"/>
          <p:cNvSpPr>
            <a:spLocks noGrp="1"/>
          </p:cNvSpPr>
          <p:nvPr>
            <p:ph type="body" idx="22" hasCustomPrompt="1"/>
          </p:nvPr>
        </p:nvSpPr>
        <p:spPr>
          <a:xfrm>
            <a:off x="1531044" y="3948324"/>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Title  |  +1 000.000.0000  |  aaaa@Venable.com</a:t>
            </a:r>
          </a:p>
        </p:txBody>
      </p:sp>
      <p:sp>
        <p:nvSpPr>
          <p:cNvPr id="19" name="Text Placeholder 2"/>
          <p:cNvSpPr>
            <a:spLocks noGrp="1"/>
          </p:cNvSpPr>
          <p:nvPr>
            <p:ph type="body" idx="23" hasCustomPrompt="1"/>
          </p:nvPr>
        </p:nvSpPr>
        <p:spPr>
          <a:xfrm>
            <a:off x="1531050" y="5054614"/>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First LastName</a:t>
            </a:r>
          </a:p>
        </p:txBody>
      </p:sp>
      <p:sp>
        <p:nvSpPr>
          <p:cNvPr id="20" name="Text Placeholder 2"/>
          <p:cNvSpPr>
            <a:spLocks noGrp="1"/>
          </p:cNvSpPr>
          <p:nvPr>
            <p:ph type="body" idx="24" hasCustomPrompt="1"/>
          </p:nvPr>
        </p:nvSpPr>
        <p:spPr>
          <a:xfrm>
            <a:off x="1531047" y="5299617"/>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Title  |  +1 000.000.0000  |  aaaa@Venable.com</a:t>
            </a:r>
          </a:p>
        </p:txBody>
      </p:sp>
      <p:sp>
        <p:nvSpPr>
          <p:cNvPr id="21" name="Text Placeholder 2"/>
          <p:cNvSpPr>
            <a:spLocks noGrp="1"/>
          </p:cNvSpPr>
          <p:nvPr>
            <p:ph type="body" idx="25" hasCustomPrompt="1"/>
          </p:nvPr>
        </p:nvSpPr>
        <p:spPr>
          <a:xfrm>
            <a:off x="1518855" y="4361245"/>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First LastName</a:t>
            </a:r>
          </a:p>
        </p:txBody>
      </p:sp>
      <p:sp>
        <p:nvSpPr>
          <p:cNvPr id="22" name="Text Placeholder 2"/>
          <p:cNvSpPr>
            <a:spLocks noGrp="1"/>
          </p:cNvSpPr>
          <p:nvPr>
            <p:ph type="body" idx="26" hasCustomPrompt="1"/>
          </p:nvPr>
        </p:nvSpPr>
        <p:spPr>
          <a:xfrm>
            <a:off x="1518852" y="4606248"/>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Title  |  +1 000.000.0000  |  aaaa@Venable.com</a:t>
            </a:r>
          </a:p>
        </p:txBody>
      </p:sp>
    </p:spTree>
    <p:extLst>
      <p:ext uri="{BB962C8B-B14F-4D97-AF65-F5344CB8AC3E}">
        <p14:creationId xmlns:p14="http://schemas.microsoft.com/office/powerpoint/2010/main" val="296528421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dirty="0"/>
              <a:t>  © 2020  /  Confidential  /  Slide  </a:t>
            </a:r>
            <a:fld id="{1AEA1191-217B-42DC-A141-83FE8D09B662}" type="slidenum">
              <a:rPr lang="en-US" smtClean="0"/>
              <a:pPr/>
              <a:t>‹#›</a:t>
            </a:fld>
            <a:endParaRPr lang="en-US" dirty="0"/>
          </a:p>
        </p:txBody>
      </p:sp>
      <p:sp>
        <p:nvSpPr>
          <p:cNvPr id="6" name="Title 2"/>
          <p:cNvSpPr>
            <a:spLocks noGrp="1"/>
          </p:cNvSpPr>
          <p:nvPr>
            <p:ph type="title"/>
          </p:nvPr>
        </p:nvSpPr>
        <p:spPr>
          <a:xfrm>
            <a:off x="1533321" y="267420"/>
            <a:ext cx="9155000" cy="992924"/>
          </a:xfrm>
        </p:spPr>
        <p:txBody>
          <a:bodyPr/>
          <a:lstStyle/>
          <a:p>
            <a:r>
              <a:rPr lang="en-US"/>
              <a:t>Click to edit Master title style</a:t>
            </a:r>
            <a:endParaRPr lang="en-US" dirty="0"/>
          </a:p>
        </p:txBody>
      </p:sp>
    </p:spTree>
    <p:extLst>
      <p:ext uri="{BB962C8B-B14F-4D97-AF65-F5344CB8AC3E}">
        <p14:creationId xmlns:p14="http://schemas.microsoft.com/office/powerpoint/2010/main" val="372078663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Cover (w/photo)">
    <p:spTree>
      <p:nvGrpSpPr>
        <p:cNvPr id="1" name=""/>
        <p:cNvGrpSpPr/>
        <p:nvPr/>
      </p:nvGrpSpPr>
      <p:grpSpPr>
        <a:xfrm>
          <a:off x="0" y="0"/>
          <a:ext cx="0" cy="0"/>
          <a:chOff x="0" y="0"/>
          <a:chExt cx="0" cy="0"/>
        </a:xfrm>
      </p:grpSpPr>
      <p:sp>
        <p:nvSpPr>
          <p:cNvPr id="7" name="Rectangle 6"/>
          <p:cNvSpPr/>
          <p:nvPr userDrawn="1"/>
        </p:nvSpPr>
        <p:spPr>
          <a:xfrm>
            <a:off x="0" y="1247912"/>
            <a:ext cx="12192000" cy="1847088"/>
          </a:xfrm>
          <a:prstGeom prst="rect">
            <a:avLst/>
          </a:prstGeom>
          <a:solidFill>
            <a:srgbClr val="011E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1555433" y="1237752"/>
            <a:ext cx="8184186" cy="1033176"/>
          </a:xfrm>
        </p:spPr>
        <p:txBody>
          <a:bodyPr anchor="b" anchorCtr="0">
            <a:noAutofit/>
          </a:bodyPr>
          <a:lstStyle>
            <a:lvl1pPr algn="l">
              <a:defRPr sz="3200" b="1" spc="50" baseline="0">
                <a:solidFill>
                  <a:schemeClr val="bg1"/>
                </a:solidFill>
                <a:latin typeface="Arial" panose="020B0604020202020204" pitchFamily="34" charset="0"/>
                <a:cs typeface="Arial" panose="020B0604020202020204" pitchFamily="34" charset="0"/>
              </a:defRPr>
            </a:lvl1pPr>
          </a:lstStyle>
          <a:p>
            <a:r>
              <a:rPr lang="en-US"/>
              <a:t>Heading</a:t>
            </a:r>
          </a:p>
        </p:txBody>
      </p:sp>
      <p:sp>
        <p:nvSpPr>
          <p:cNvPr id="3" name="Subtitle 2"/>
          <p:cNvSpPr>
            <a:spLocks noGrp="1"/>
          </p:cNvSpPr>
          <p:nvPr>
            <p:ph type="subTitle" idx="1" hasCustomPrompt="1"/>
          </p:nvPr>
        </p:nvSpPr>
        <p:spPr>
          <a:xfrm>
            <a:off x="1555432" y="2472038"/>
            <a:ext cx="8184188" cy="617395"/>
          </a:xfrm>
        </p:spPr>
        <p:txBody>
          <a:bodyPr>
            <a:noAutofit/>
          </a:bodyPr>
          <a:lstStyle>
            <a:lvl1pPr marL="0" indent="0" algn="l">
              <a:spcBef>
                <a:spcPct val="0"/>
              </a:spcBef>
              <a:buNone/>
              <a:defRPr sz="2000" b="1" spc="50" baseline="0">
                <a:solidFill>
                  <a:srgbClr val="00ACB6"/>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Subheading </a:t>
            </a:r>
          </a:p>
          <a:p>
            <a:endParaRPr lang="en-US"/>
          </a:p>
        </p:txBody>
      </p:sp>
      <p:sp>
        <p:nvSpPr>
          <p:cNvPr id="18" name="Text Placeholder 2"/>
          <p:cNvSpPr>
            <a:spLocks noGrp="1"/>
          </p:cNvSpPr>
          <p:nvPr>
            <p:ph type="body" idx="18" hasCustomPrompt="1"/>
          </p:nvPr>
        </p:nvSpPr>
        <p:spPr>
          <a:xfrm>
            <a:off x="1531047" y="3703321"/>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First LastName</a:t>
            </a:r>
          </a:p>
        </p:txBody>
      </p:sp>
      <p:sp>
        <p:nvSpPr>
          <p:cNvPr id="19" name="Text Placeholder 2"/>
          <p:cNvSpPr>
            <a:spLocks noGrp="1"/>
          </p:cNvSpPr>
          <p:nvPr>
            <p:ph type="body" idx="22" hasCustomPrompt="1"/>
          </p:nvPr>
        </p:nvSpPr>
        <p:spPr>
          <a:xfrm>
            <a:off x="1531044" y="3948324"/>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Title  |  +1 000.000.0000  |  aaaa@Venable.com</a:t>
            </a:r>
          </a:p>
        </p:txBody>
      </p:sp>
      <p:sp>
        <p:nvSpPr>
          <p:cNvPr id="20" name="Text Placeholder 2"/>
          <p:cNvSpPr>
            <a:spLocks noGrp="1"/>
          </p:cNvSpPr>
          <p:nvPr>
            <p:ph type="body" idx="23" hasCustomPrompt="1"/>
          </p:nvPr>
        </p:nvSpPr>
        <p:spPr>
          <a:xfrm>
            <a:off x="1531050" y="5054614"/>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First LastName</a:t>
            </a:r>
          </a:p>
        </p:txBody>
      </p:sp>
      <p:sp>
        <p:nvSpPr>
          <p:cNvPr id="21" name="Text Placeholder 2"/>
          <p:cNvSpPr>
            <a:spLocks noGrp="1"/>
          </p:cNvSpPr>
          <p:nvPr>
            <p:ph type="body" idx="24" hasCustomPrompt="1"/>
          </p:nvPr>
        </p:nvSpPr>
        <p:spPr>
          <a:xfrm>
            <a:off x="1531047" y="5299617"/>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Title  |  +1 000.000.0000  |  aaaa@Venable.com</a:t>
            </a:r>
          </a:p>
        </p:txBody>
      </p:sp>
      <p:sp>
        <p:nvSpPr>
          <p:cNvPr id="22" name="Text Placeholder 2"/>
          <p:cNvSpPr>
            <a:spLocks noGrp="1"/>
          </p:cNvSpPr>
          <p:nvPr>
            <p:ph type="body" idx="25" hasCustomPrompt="1"/>
          </p:nvPr>
        </p:nvSpPr>
        <p:spPr>
          <a:xfrm>
            <a:off x="1518855" y="4361245"/>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First LastName</a:t>
            </a:r>
          </a:p>
        </p:txBody>
      </p:sp>
      <p:sp>
        <p:nvSpPr>
          <p:cNvPr id="5" name="Picture Placeholder 4"/>
          <p:cNvSpPr>
            <a:spLocks noGrp="1"/>
          </p:cNvSpPr>
          <p:nvPr>
            <p:ph type="pic" sz="quarter" idx="27"/>
          </p:nvPr>
        </p:nvSpPr>
        <p:spPr>
          <a:xfrm>
            <a:off x="10007601" y="1256548"/>
            <a:ext cx="2184400" cy="1832886"/>
          </a:xfrm>
        </p:spPr>
        <p:txBody>
          <a:bodyPr>
            <a:normAutofit/>
          </a:bodyPr>
          <a:lstStyle>
            <a:lvl1pPr marL="0" indent="0" algn="ctr">
              <a:buNone/>
              <a:defRPr sz="1600" baseline="0">
                <a:solidFill>
                  <a:schemeClr val="bg1"/>
                </a:solidFill>
                <a:latin typeface="Arial" panose="020B0604020202020204" pitchFamily="34" charset="0"/>
                <a:cs typeface="Arial" panose="020B0604020202020204" pitchFamily="34" charset="0"/>
              </a:defRPr>
            </a:lvl1pPr>
          </a:lstStyle>
          <a:p>
            <a:r>
              <a:rPr lang="en-US"/>
              <a:t>Click icon to add picture</a:t>
            </a:r>
          </a:p>
        </p:txBody>
      </p:sp>
      <p:sp>
        <p:nvSpPr>
          <p:cNvPr id="23" name="Text Placeholder 2"/>
          <p:cNvSpPr>
            <a:spLocks noGrp="1"/>
          </p:cNvSpPr>
          <p:nvPr>
            <p:ph type="body" idx="26" hasCustomPrompt="1"/>
          </p:nvPr>
        </p:nvSpPr>
        <p:spPr>
          <a:xfrm>
            <a:off x="1518852" y="4606248"/>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Title  |  +1 000.000.0000  |  aaaa@Venable.com</a:t>
            </a:r>
          </a:p>
        </p:txBody>
      </p:sp>
    </p:spTree>
    <p:extLst>
      <p:ext uri="{BB962C8B-B14F-4D97-AF65-F5344CB8AC3E}">
        <p14:creationId xmlns:p14="http://schemas.microsoft.com/office/powerpoint/2010/main" val="3582822556"/>
      </p:ext>
    </p:extLst>
  </p:cSld>
  <p:clrMapOvr>
    <a:masterClrMapping/>
  </p:clrMapOvr>
  <p:extLst>
    <p:ext uri="{DCECCB84-F9BA-43D5-87BE-67443E8EF086}">
      <p15:sldGuideLst xmlns:p15="http://schemas.microsoft.com/office/powerpoint/2012/main"/>
    </p:ext>
  </p:extLst>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Cover (Name &amp; Title Only)">
    <p:spTree>
      <p:nvGrpSpPr>
        <p:cNvPr id="1" name=""/>
        <p:cNvGrpSpPr/>
        <p:nvPr/>
      </p:nvGrpSpPr>
      <p:grpSpPr>
        <a:xfrm>
          <a:off x="0" y="0"/>
          <a:ext cx="0" cy="0"/>
          <a:chOff x="0" y="0"/>
          <a:chExt cx="0" cy="0"/>
        </a:xfrm>
      </p:grpSpPr>
      <p:sp>
        <p:nvSpPr>
          <p:cNvPr id="7" name="Rectangle 6"/>
          <p:cNvSpPr/>
          <p:nvPr userDrawn="1"/>
        </p:nvSpPr>
        <p:spPr>
          <a:xfrm>
            <a:off x="0" y="1247912"/>
            <a:ext cx="12192000" cy="1847088"/>
          </a:xfrm>
          <a:prstGeom prst="rect">
            <a:avLst/>
          </a:prstGeom>
          <a:solidFill>
            <a:srgbClr val="011E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p:cNvSpPr>
            <a:spLocks noGrp="1"/>
          </p:cNvSpPr>
          <p:nvPr>
            <p:ph type="ctrTitle" hasCustomPrompt="1"/>
          </p:nvPr>
        </p:nvSpPr>
        <p:spPr>
          <a:xfrm>
            <a:off x="1555432" y="1237752"/>
            <a:ext cx="9102519" cy="1033176"/>
          </a:xfrm>
        </p:spPr>
        <p:txBody>
          <a:bodyPr anchor="b" anchorCtr="0">
            <a:noAutofit/>
          </a:bodyPr>
          <a:lstStyle>
            <a:lvl1pPr algn="l">
              <a:defRPr sz="3200" b="1" spc="50" baseline="0">
                <a:solidFill>
                  <a:schemeClr val="bg1"/>
                </a:solidFill>
                <a:latin typeface="Arial" panose="020B0604020202020204" pitchFamily="34" charset="0"/>
                <a:cs typeface="Arial" panose="020B0604020202020204" pitchFamily="34" charset="0"/>
              </a:defRPr>
            </a:lvl1pPr>
          </a:lstStyle>
          <a:p>
            <a:r>
              <a:rPr lang="en-US"/>
              <a:t>Heading</a:t>
            </a:r>
          </a:p>
        </p:txBody>
      </p:sp>
      <p:sp>
        <p:nvSpPr>
          <p:cNvPr id="14" name="Subtitle 2"/>
          <p:cNvSpPr>
            <a:spLocks noGrp="1"/>
          </p:cNvSpPr>
          <p:nvPr>
            <p:ph type="subTitle" idx="1" hasCustomPrompt="1"/>
          </p:nvPr>
        </p:nvSpPr>
        <p:spPr>
          <a:xfrm>
            <a:off x="1555431" y="2472038"/>
            <a:ext cx="9102519" cy="617395"/>
          </a:xfrm>
        </p:spPr>
        <p:txBody>
          <a:bodyPr>
            <a:noAutofit/>
          </a:bodyPr>
          <a:lstStyle>
            <a:lvl1pPr marL="0" indent="0" algn="l">
              <a:spcBef>
                <a:spcPct val="0"/>
              </a:spcBef>
              <a:buNone/>
              <a:defRPr sz="2000" b="1" spc="50" baseline="0">
                <a:solidFill>
                  <a:srgbClr val="00ACB6"/>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Subheading </a:t>
            </a:r>
          </a:p>
          <a:p>
            <a:endParaRPr lang="en-US"/>
          </a:p>
        </p:txBody>
      </p:sp>
      <p:sp>
        <p:nvSpPr>
          <p:cNvPr id="21" name="Text Placeholder 2"/>
          <p:cNvSpPr>
            <a:spLocks noGrp="1"/>
          </p:cNvSpPr>
          <p:nvPr>
            <p:ph type="body" idx="18" hasCustomPrompt="1"/>
          </p:nvPr>
        </p:nvSpPr>
        <p:spPr>
          <a:xfrm>
            <a:off x="1531047" y="3703321"/>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First LastName</a:t>
            </a:r>
          </a:p>
        </p:txBody>
      </p:sp>
      <p:sp>
        <p:nvSpPr>
          <p:cNvPr id="22" name="Text Placeholder 2"/>
          <p:cNvSpPr>
            <a:spLocks noGrp="1"/>
          </p:cNvSpPr>
          <p:nvPr>
            <p:ph type="body" idx="22" hasCustomPrompt="1"/>
          </p:nvPr>
        </p:nvSpPr>
        <p:spPr>
          <a:xfrm>
            <a:off x="1531044" y="3948324"/>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Title</a:t>
            </a:r>
          </a:p>
        </p:txBody>
      </p:sp>
      <p:sp>
        <p:nvSpPr>
          <p:cNvPr id="23" name="Text Placeholder 2"/>
          <p:cNvSpPr>
            <a:spLocks noGrp="1"/>
          </p:cNvSpPr>
          <p:nvPr>
            <p:ph type="body" idx="23" hasCustomPrompt="1"/>
          </p:nvPr>
        </p:nvSpPr>
        <p:spPr>
          <a:xfrm>
            <a:off x="1531050" y="5054614"/>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First LastName</a:t>
            </a:r>
          </a:p>
        </p:txBody>
      </p:sp>
      <p:sp>
        <p:nvSpPr>
          <p:cNvPr id="24" name="Text Placeholder 2"/>
          <p:cNvSpPr>
            <a:spLocks noGrp="1"/>
          </p:cNvSpPr>
          <p:nvPr>
            <p:ph type="body" idx="24" hasCustomPrompt="1"/>
          </p:nvPr>
        </p:nvSpPr>
        <p:spPr>
          <a:xfrm>
            <a:off x="1531047" y="5299617"/>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Title</a:t>
            </a:r>
          </a:p>
        </p:txBody>
      </p:sp>
      <p:sp>
        <p:nvSpPr>
          <p:cNvPr id="25" name="Text Placeholder 2"/>
          <p:cNvSpPr>
            <a:spLocks noGrp="1"/>
          </p:cNvSpPr>
          <p:nvPr>
            <p:ph type="body" idx="25" hasCustomPrompt="1"/>
          </p:nvPr>
        </p:nvSpPr>
        <p:spPr>
          <a:xfrm>
            <a:off x="1518855" y="4361245"/>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First LastName</a:t>
            </a:r>
          </a:p>
        </p:txBody>
      </p:sp>
      <p:sp>
        <p:nvSpPr>
          <p:cNvPr id="28" name="Text Placeholder 2"/>
          <p:cNvSpPr>
            <a:spLocks noGrp="1"/>
          </p:cNvSpPr>
          <p:nvPr>
            <p:ph type="body" idx="26" hasCustomPrompt="1"/>
          </p:nvPr>
        </p:nvSpPr>
        <p:spPr>
          <a:xfrm>
            <a:off x="1518852" y="4606248"/>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Title</a:t>
            </a:r>
          </a:p>
        </p:txBody>
      </p:sp>
    </p:spTree>
    <p:extLst>
      <p:ext uri="{BB962C8B-B14F-4D97-AF65-F5344CB8AC3E}">
        <p14:creationId xmlns:p14="http://schemas.microsoft.com/office/powerpoint/2010/main" val="2197489360"/>
      </p:ext>
    </p:extLst>
  </p:cSld>
  <p:clrMapOvr>
    <a:masterClrMapping/>
  </p:clrMapOvr>
  <p:extLst>
    <p:ext uri="{DCECCB84-F9BA-43D5-87BE-67443E8EF086}">
      <p15:sldGuideLst xmlns:p15="http://schemas.microsoft.com/office/powerpoint/2012/main">
        <p15:guide id="1" orient="horz" pos="2160">
          <p15:clr>
            <a:srgbClr val="FBAE40"/>
          </p15:clr>
        </p15:guide>
      </p15:sldGuideLst>
    </p:ext>
  </p:extLst>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1 Column">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fld id="{1AEA1191-217B-42DC-A141-83FE8D09B662}" type="slidenum">
              <a:rPr lang="en-US" smtClean="0"/>
              <a:t>‹#›</a:t>
            </a:fld>
            <a:endParaRPr lang="en-US"/>
          </a:p>
        </p:txBody>
      </p:sp>
      <p:sp>
        <p:nvSpPr>
          <p:cNvPr id="7" name="Content Placeholder 3"/>
          <p:cNvSpPr>
            <a:spLocks noGrp="1"/>
          </p:cNvSpPr>
          <p:nvPr>
            <p:ph idx="1" hasCustomPrompt="1"/>
          </p:nvPr>
        </p:nvSpPr>
        <p:spPr>
          <a:xfrm>
            <a:off x="1524164" y="1310677"/>
            <a:ext cx="9147378" cy="4175723"/>
          </a:xfrm>
        </p:spPr>
        <p:txBody>
          <a:bodyPr/>
          <a:lstStyle/>
          <a:p>
            <a:pPr lvl="0"/>
            <a:r>
              <a:rPr lang="en-US"/>
              <a:t>Click to edit master text</a:t>
            </a:r>
          </a:p>
          <a:p>
            <a:pPr lvl="1"/>
            <a:r>
              <a:rPr lang="en-US"/>
              <a:t>Second level</a:t>
            </a:r>
          </a:p>
          <a:p>
            <a:pPr lvl="2"/>
            <a:r>
              <a:rPr lang="en-US"/>
              <a:t>Third level</a:t>
            </a:r>
          </a:p>
          <a:p>
            <a:pPr lvl="3"/>
            <a:r>
              <a:rPr lang="en-US"/>
              <a:t>Fourth level</a:t>
            </a:r>
          </a:p>
          <a:p>
            <a:pPr lvl="4"/>
            <a:r>
              <a:rPr lang="en-US"/>
              <a:t>Fifth level</a:t>
            </a:r>
          </a:p>
          <a:p>
            <a:endParaRPr lang="en-US"/>
          </a:p>
        </p:txBody>
      </p:sp>
      <p:sp>
        <p:nvSpPr>
          <p:cNvPr id="8" name="Title 2"/>
          <p:cNvSpPr>
            <a:spLocks noGrp="1"/>
          </p:cNvSpPr>
          <p:nvPr>
            <p:ph type="title"/>
          </p:nvPr>
        </p:nvSpPr>
        <p:spPr>
          <a:xfrm>
            <a:off x="1533321" y="267420"/>
            <a:ext cx="9155000" cy="992924"/>
          </a:xfrm>
        </p:spPr>
        <p:txBody>
          <a:bodyPr/>
          <a:lstStyle/>
          <a:p>
            <a:r>
              <a:rPr lang="en-US"/>
              <a:t>Click to edit Master title style</a:t>
            </a:r>
          </a:p>
        </p:txBody>
      </p:sp>
    </p:spTree>
    <p:extLst>
      <p:ext uri="{BB962C8B-B14F-4D97-AF65-F5344CB8AC3E}">
        <p14:creationId xmlns:p14="http://schemas.microsoft.com/office/powerpoint/2010/main" val="3294221975"/>
      </p:ext>
    </p:extLst>
  </p:cSld>
  <p:clrMapOvr>
    <a:masterClrMapping/>
  </p:clrMapOvr>
  <p:extLst>
    <p:ext uri="{DCECCB84-F9BA-43D5-87BE-67443E8EF086}">
      <p15:sldGuideLst xmlns:p15="http://schemas.microsoft.com/office/powerpoint/2012/main">
        <p15:guide id="1" pos="960">
          <p15:clr>
            <a:srgbClr val="FBAE40"/>
          </p15:clr>
        </p15:guide>
      </p15:sldGuideLst>
    </p:ext>
  </p:extLst>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a:t>  © 2020  /  Confidential  /  Slide  </a:t>
            </a:r>
            <a:fld id="{1AEA1191-217B-42DC-A141-83FE8D09B662}" type="slidenum">
              <a:rPr lang="en-US" smtClean="0"/>
              <a:t>‹#›</a:t>
            </a:fld>
            <a:endParaRPr lang="en-US"/>
          </a:p>
        </p:txBody>
      </p:sp>
      <p:sp>
        <p:nvSpPr>
          <p:cNvPr id="6" name="Title 2"/>
          <p:cNvSpPr>
            <a:spLocks noGrp="1"/>
          </p:cNvSpPr>
          <p:nvPr>
            <p:ph type="title"/>
          </p:nvPr>
        </p:nvSpPr>
        <p:spPr>
          <a:xfrm>
            <a:off x="1533321" y="267420"/>
            <a:ext cx="9155000" cy="992924"/>
          </a:xfrm>
        </p:spPr>
        <p:txBody>
          <a:bodyPr/>
          <a:lstStyle/>
          <a:p>
            <a:r>
              <a:rPr lang="en-US"/>
              <a:t>Click to edit Master title style</a:t>
            </a:r>
          </a:p>
        </p:txBody>
      </p:sp>
    </p:spTree>
    <p:extLst>
      <p:ext uri="{BB962C8B-B14F-4D97-AF65-F5344CB8AC3E}">
        <p14:creationId xmlns:p14="http://schemas.microsoft.com/office/powerpoint/2010/main" val="221910983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fld id="{1AEA1191-217B-42DC-A141-83FE8D09B662}" type="slidenum">
              <a:rPr lang="en-US" smtClean="0"/>
              <a:t>‹#›</a:t>
            </a:fld>
            <a:endParaRPr lang="en-US"/>
          </a:p>
        </p:txBody>
      </p:sp>
    </p:spTree>
    <p:extLst>
      <p:ext uri="{BB962C8B-B14F-4D97-AF65-F5344CB8AC3E}">
        <p14:creationId xmlns:p14="http://schemas.microsoft.com/office/powerpoint/2010/main" val="84158437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sp>
        <p:nvSpPr>
          <p:cNvPr id="8" name="Content Placeholder 11"/>
          <p:cNvSpPr>
            <a:spLocks noGrp="1"/>
          </p:cNvSpPr>
          <p:nvPr>
            <p:ph idx="13" hasCustomPrompt="1"/>
          </p:nvPr>
        </p:nvSpPr>
        <p:spPr>
          <a:xfrm>
            <a:off x="1531621" y="1277120"/>
            <a:ext cx="4547390" cy="4459737"/>
          </a:xfrm>
        </p:spPr>
        <p:txBody>
          <a:bodyPr/>
          <a:lstStyle>
            <a:lvl1pPr marL="171450" marR="0" indent="-171450" algn="l" defTabSz="914400" rtl="0" eaLnBrk="1" fontAlgn="auto" latinLnBrk="0" hangingPunct="1">
              <a:lnSpc>
                <a:spcPct val="90000"/>
              </a:lnSpc>
              <a:spcBef>
                <a:spcPts val="1000"/>
              </a:spcBef>
              <a:spcAft>
                <a:spcPct val="0"/>
              </a:spcAft>
              <a:buClr>
                <a:srgbClr val="00ACB6"/>
              </a:buClr>
              <a:buSzTx/>
              <a:buFont typeface="Wingdings" panose="05000000000000000000" pitchFamily="2" charset="2"/>
              <a:buChar char="§"/>
              <a:defRPr/>
            </a:lvl1pPr>
          </a:lstStyle>
          <a:p>
            <a:pPr lvl="0"/>
            <a:r>
              <a:rPr lang="en-US"/>
              <a:t>Click to edit master text</a:t>
            </a:r>
          </a:p>
          <a:p>
            <a:pPr marL="171450" marR="0" lvl="0" indent="-171450" algn="l" defTabSz="914400" rtl="0" eaLnBrk="1" fontAlgn="auto" latinLnBrk="0" hangingPunct="1">
              <a:lnSpc>
                <a:spcPct val="90000"/>
              </a:lnSpc>
              <a:spcBef>
                <a:spcPts val="1000"/>
              </a:spcBef>
              <a:spcAft>
                <a:spcPct val="0"/>
              </a:spcAft>
              <a:buClr>
                <a:srgbClr val="00ACB6"/>
              </a:buClr>
              <a:buSzTx/>
              <a:buFont typeface="Wingdings" panose="05000000000000000000" pitchFamily="2" charset="2"/>
              <a:buChar char="§"/>
              <a:defRPr/>
            </a:pPr>
            <a:r>
              <a:rPr lang="en-US"/>
              <a:t>Bullet List Style A </a:t>
            </a:r>
          </a:p>
          <a:p>
            <a:pPr lvl="1"/>
            <a:r>
              <a:rPr lang="en-US"/>
              <a:t>Second level</a:t>
            </a:r>
          </a:p>
          <a:p>
            <a:pPr lvl="2"/>
            <a:r>
              <a:rPr lang="en-US"/>
              <a:t>Third level</a:t>
            </a:r>
          </a:p>
          <a:p>
            <a:pPr lvl="3"/>
            <a:r>
              <a:rPr lang="en-US"/>
              <a:t>Fourth level</a:t>
            </a:r>
          </a:p>
          <a:p>
            <a:pPr lvl="4"/>
            <a:r>
              <a:rPr lang="en-US"/>
              <a:t>Fifth level</a:t>
            </a:r>
          </a:p>
        </p:txBody>
      </p:sp>
      <p:sp>
        <p:nvSpPr>
          <p:cNvPr id="9" name="Content Placeholder 12"/>
          <p:cNvSpPr>
            <a:spLocks noGrp="1"/>
          </p:cNvSpPr>
          <p:nvPr>
            <p:ph idx="14" hasCustomPrompt="1"/>
          </p:nvPr>
        </p:nvSpPr>
        <p:spPr>
          <a:xfrm>
            <a:off x="6652261" y="1277120"/>
            <a:ext cx="4547390" cy="4459737"/>
          </a:xfrm>
        </p:spPr>
        <p:txBody>
          <a:bodyPr/>
          <a:lstStyle>
            <a:lvl1pPr marL="171450" marR="0" indent="-171450" algn="l" defTabSz="914400" rtl="0" eaLnBrk="1" fontAlgn="auto" latinLnBrk="0" hangingPunct="1">
              <a:lnSpc>
                <a:spcPct val="90000"/>
              </a:lnSpc>
              <a:spcBef>
                <a:spcPts val="1000"/>
              </a:spcBef>
              <a:spcAft>
                <a:spcPct val="0"/>
              </a:spcAft>
              <a:buClr>
                <a:srgbClr val="00ACB6"/>
              </a:buClr>
              <a:buSzTx/>
              <a:buFont typeface="Wingdings" panose="05000000000000000000" pitchFamily="2" charset="2"/>
              <a:buChar char="§"/>
              <a:defRPr/>
            </a:lvl1pPr>
          </a:lstStyle>
          <a:p>
            <a:pPr lvl="0"/>
            <a:r>
              <a:rPr lang="en-US"/>
              <a:t>Click to edit master text</a:t>
            </a:r>
          </a:p>
          <a:p>
            <a:pPr marL="171450" marR="0" lvl="0" indent="-171450" algn="l" defTabSz="914400" rtl="0" eaLnBrk="1" fontAlgn="auto" latinLnBrk="0" hangingPunct="1">
              <a:lnSpc>
                <a:spcPct val="90000"/>
              </a:lnSpc>
              <a:spcBef>
                <a:spcPts val="1000"/>
              </a:spcBef>
              <a:spcAft>
                <a:spcPct val="0"/>
              </a:spcAft>
              <a:buClr>
                <a:srgbClr val="00ACB6"/>
              </a:buClr>
              <a:buSzTx/>
              <a:buFont typeface="Wingdings" panose="05000000000000000000" pitchFamily="2" charset="2"/>
              <a:buChar char="§"/>
              <a:defRPr/>
            </a:pPr>
            <a:r>
              <a:rPr lang="en-US"/>
              <a:t>Bullet List Style A </a:t>
            </a:r>
          </a:p>
          <a:p>
            <a:pPr lvl="1"/>
            <a:r>
              <a:rPr lang="en-US"/>
              <a:t>Second level</a:t>
            </a:r>
          </a:p>
          <a:p>
            <a:pPr lvl="2"/>
            <a:r>
              <a:rPr lang="en-US"/>
              <a:t>Third level</a:t>
            </a:r>
          </a:p>
          <a:p>
            <a:pPr lvl="3"/>
            <a:r>
              <a:rPr lang="en-US"/>
              <a:t>Fourth level</a:t>
            </a:r>
          </a:p>
          <a:p>
            <a:pPr lvl="4"/>
            <a:r>
              <a:rPr lang="en-US"/>
              <a:t>Fifth level</a:t>
            </a:r>
          </a:p>
        </p:txBody>
      </p:sp>
      <p:sp>
        <p:nvSpPr>
          <p:cNvPr id="10" name="Title 10"/>
          <p:cNvSpPr>
            <a:spLocks noGrp="1"/>
          </p:cNvSpPr>
          <p:nvPr>
            <p:ph type="title"/>
          </p:nvPr>
        </p:nvSpPr>
        <p:spPr>
          <a:xfrm>
            <a:off x="1533321" y="267420"/>
            <a:ext cx="9666330" cy="992924"/>
          </a:xfrm>
        </p:spPr>
        <p:txBody>
          <a:bodyPr/>
          <a:lstStyle/>
          <a:p>
            <a:r>
              <a:rPr lang="en-US"/>
              <a:t>Click to edit Master title style</a:t>
            </a:r>
          </a:p>
        </p:txBody>
      </p:sp>
      <p:sp>
        <p:nvSpPr>
          <p:cNvPr id="5" name="Slide Number Placeholder 5">
            <a:extLst>
              <a:ext uri="{FF2B5EF4-FFF2-40B4-BE49-F238E27FC236}">
                <a16:creationId xmlns:a16="http://schemas.microsoft.com/office/drawing/2014/main" id="{0741C289-A93F-4F2D-8D45-2E7F3E8E0007}"/>
              </a:ext>
            </a:extLst>
          </p:cNvPr>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fld id="{1AEA1191-217B-42DC-A141-83FE8D09B662}" type="slidenum">
              <a:rPr lang="en-US" smtClean="0"/>
              <a:t>‹#›</a:t>
            </a:fld>
            <a:endParaRPr lang="en-US"/>
          </a:p>
        </p:txBody>
      </p:sp>
    </p:spTree>
    <p:extLst>
      <p:ext uri="{BB962C8B-B14F-4D97-AF65-F5344CB8AC3E}">
        <p14:creationId xmlns:p14="http://schemas.microsoft.com/office/powerpoint/2010/main" val="428225185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2 Column (w/subhead)">
    <p:spTree>
      <p:nvGrpSpPr>
        <p:cNvPr id="1" name=""/>
        <p:cNvGrpSpPr/>
        <p:nvPr/>
      </p:nvGrpSpPr>
      <p:grpSpPr>
        <a:xfrm>
          <a:off x="0" y="0"/>
          <a:ext cx="0" cy="0"/>
          <a:chOff x="0" y="0"/>
          <a:chExt cx="0" cy="0"/>
        </a:xfrm>
      </p:grpSpPr>
      <p:sp>
        <p:nvSpPr>
          <p:cNvPr id="12" name="Content Placeholder 2"/>
          <p:cNvSpPr>
            <a:spLocks noGrp="1"/>
          </p:cNvSpPr>
          <p:nvPr>
            <p:ph idx="13" hasCustomPrompt="1"/>
          </p:nvPr>
        </p:nvSpPr>
        <p:spPr>
          <a:xfrm>
            <a:off x="1546699" y="1859280"/>
            <a:ext cx="4341698" cy="3860799"/>
          </a:xfrm>
        </p:spPr>
        <p:txBody>
          <a:bodyPr>
            <a:normAutofit/>
          </a:bodyPr>
          <a:lstStyle>
            <a:lvl1pPr marL="171450" marR="0" indent="-17145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Char char="§"/>
              <a:defRPr lang="en-US" sz="1800" kern="1200" spc="50" baseline="0">
                <a:solidFill>
                  <a:srgbClr val="011E41"/>
                </a:solidFill>
                <a:latin typeface="Georgia" panose="02040502050405020303" pitchFamily="18" charset="0"/>
                <a:ea typeface="+mn-ea"/>
                <a:cs typeface="+mn-cs"/>
              </a:defRPr>
            </a:lvl1pPr>
            <a:lvl2pPr marL="685800" indent="-228600">
              <a:spcBef>
                <a:spcPts val="1200"/>
              </a:spcBef>
              <a:buClr>
                <a:srgbClr val="00ACB6"/>
              </a:buClr>
              <a:buFont typeface="Georgia" panose="02040502050405020303" pitchFamily="18" charset="0"/>
              <a:buChar char="–"/>
              <a:defRPr sz="1800" spc="50" baseline="0">
                <a:solidFill>
                  <a:srgbClr val="011E41"/>
                </a:solidFill>
                <a:latin typeface="Georgia" panose="02040502050405020303" pitchFamily="18" charset="0"/>
              </a:defRPr>
            </a:lvl2pPr>
            <a:lvl3pPr marL="1143000" indent="-228600">
              <a:spcBef>
                <a:spcPts val="1200"/>
              </a:spcBef>
              <a:buClr>
                <a:srgbClr val="00ACB6"/>
              </a:buClr>
              <a:buFont typeface="Arial" panose="020B0604020202020204" pitchFamily="34" charset="0"/>
              <a:buChar char="•"/>
              <a:defRPr sz="1800" spc="50" baseline="0">
                <a:solidFill>
                  <a:srgbClr val="011E41"/>
                </a:solidFill>
                <a:latin typeface="Georgia" panose="02040502050405020303" pitchFamily="18" charset="0"/>
              </a:defRPr>
            </a:lvl3pPr>
            <a:lvl4pPr marL="1600200" indent="-228600">
              <a:spcBef>
                <a:spcPts val="1200"/>
              </a:spcBef>
              <a:buClr>
                <a:srgbClr val="00ACB6"/>
              </a:buClr>
              <a:buFont typeface="Georgia" panose="02040502050405020303" pitchFamily="18" charset="0"/>
              <a:buChar char="–"/>
              <a:defRPr sz="1800" spc="50" baseline="0">
                <a:solidFill>
                  <a:srgbClr val="011E41"/>
                </a:solidFill>
                <a:latin typeface="Georgia" panose="02040502050405020303" pitchFamily="18" charset="0"/>
              </a:defRPr>
            </a:lvl4pPr>
            <a:lvl5pPr>
              <a:spcBef>
                <a:spcPts val="1200"/>
              </a:spcBef>
              <a:buClr>
                <a:srgbClr val="00ACB6"/>
              </a:buClr>
              <a:defRPr sz="1800" spc="50" baseline="0">
                <a:solidFill>
                  <a:srgbClr val="011E41"/>
                </a:solidFill>
                <a:latin typeface="Georgia" panose="02040502050405020303" pitchFamily="18" charset="0"/>
              </a:defRPr>
            </a:lvl5pPr>
          </a:lstStyle>
          <a:p>
            <a:pPr lvl="0"/>
            <a:r>
              <a:rPr lang="en-US"/>
              <a:t>Click to edit master text</a:t>
            </a:r>
          </a:p>
          <a:p>
            <a:pPr marL="171450" marR="0" lvl="0" indent="-171450" algn="l" defTabSz="914400" rtl="0" eaLnBrk="1" fontAlgn="auto" latinLnBrk="0" hangingPunct="1">
              <a:lnSpc>
                <a:spcPct val="90000"/>
              </a:lnSpc>
              <a:spcBef>
                <a:spcPts val="1000"/>
              </a:spcBef>
              <a:spcAft>
                <a:spcPct val="0"/>
              </a:spcAft>
              <a:buClr>
                <a:srgbClr val="00ACB6"/>
              </a:buClr>
              <a:buSzTx/>
              <a:buFont typeface="Wingdings" panose="05000000000000000000" pitchFamily="2" charset="2"/>
              <a:buChar char="§"/>
              <a:defRPr/>
            </a:pPr>
            <a:r>
              <a:rPr lang="en-US"/>
              <a:t>Bullet List Style A </a:t>
            </a:r>
          </a:p>
          <a:p>
            <a:pPr lvl="1"/>
            <a:r>
              <a:rPr lang="en-US"/>
              <a:t>Second level</a:t>
            </a:r>
          </a:p>
          <a:p>
            <a:pPr lvl="2"/>
            <a:r>
              <a:rPr lang="en-US"/>
              <a:t>Third level</a:t>
            </a:r>
          </a:p>
          <a:p>
            <a:pPr lvl="3"/>
            <a:r>
              <a:rPr lang="en-US"/>
              <a:t>Fourth level</a:t>
            </a:r>
          </a:p>
          <a:p>
            <a:pPr lvl="4"/>
            <a:r>
              <a:rPr lang="en-US"/>
              <a:t>Fifth level</a:t>
            </a:r>
          </a:p>
        </p:txBody>
      </p:sp>
      <p:sp>
        <p:nvSpPr>
          <p:cNvPr id="13" name="Content Placeholder 2"/>
          <p:cNvSpPr>
            <a:spLocks noGrp="1"/>
          </p:cNvSpPr>
          <p:nvPr>
            <p:ph idx="14" hasCustomPrompt="1"/>
          </p:nvPr>
        </p:nvSpPr>
        <p:spPr>
          <a:xfrm>
            <a:off x="6667339" y="1859280"/>
            <a:ext cx="4341698" cy="3860799"/>
          </a:xfrm>
        </p:spPr>
        <p:txBody>
          <a:bodyPr>
            <a:normAutofit/>
          </a:bodyPr>
          <a:lstStyle>
            <a:lvl1pPr marL="171450" marR="0" indent="-171450" algn="l" defTabSz="914400" rtl="0" eaLnBrk="1" fontAlgn="auto" latinLnBrk="0" hangingPunct="1">
              <a:lnSpc>
                <a:spcPct val="90000"/>
              </a:lnSpc>
              <a:spcBef>
                <a:spcPts val="1000"/>
              </a:spcBef>
              <a:spcAft>
                <a:spcPct val="0"/>
              </a:spcAft>
              <a:buClr>
                <a:srgbClr val="00ACB6"/>
              </a:buClr>
              <a:buSzTx/>
              <a:buFont typeface="Wingdings" panose="05000000000000000000" pitchFamily="2" charset="2"/>
              <a:buChar char="§"/>
              <a:defRPr sz="1800" spc="50" baseline="0">
                <a:solidFill>
                  <a:srgbClr val="011E41"/>
                </a:solidFill>
                <a:latin typeface="Georgia" panose="02040502050405020303" pitchFamily="18" charset="0"/>
              </a:defRPr>
            </a:lvl1pPr>
            <a:lvl2pPr marL="685800" indent="-228600">
              <a:spcBef>
                <a:spcPts val="1200"/>
              </a:spcBef>
              <a:buClr>
                <a:srgbClr val="00ACB6"/>
              </a:buClr>
              <a:buFont typeface="Georgia" panose="02040502050405020303" pitchFamily="18" charset="0"/>
              <a:buChar char="–"/>
              <a:defRPr sz="1800" spc="50" baseline="0">
                <a:solidFill>
                  <a:srgbClr val="011E41"/>
                </a:solidFill>
                <a:latin typeface="Georgia" panose="02040502050405020303" pitchFamily="18" charset="0"/>
              </a:defRPr>
            </a:lvl2pPr>
            <a:lvl3pPr marL="1143000" indent="-228600">
              <a:spcBef>
                <a:spcPts val="1200"/>
              </a:spcBef>
              <a:buClr>
                <a:srgbClr val="00ACB6"/>
              </a:buClr>
              <a:buFont typeface="Arial" panose="020B0604020202020204" pitchFamily="34" charset="0"/>
              <a:buChar char="•"/>
              <a:defRPr sz="1800" spc="50" baseline="0">
                <a:solidFill>
                  <a:srgbClr val="011E41"/>
                </a:solidFill>
                <a:latin typeface="Georgia" panose="02040502050405020303" pitchFamily="18" charset="0"/>
              </a:defRPr>
            </a:lvl3pPr>
            <a:lvl4pPr marL="1600200" indent="-228600">
              <a:spcBef>
                <a:spcPts val="1200"/>
              </a:spcBef>
              <a:buClr>
                <a:srgbClr val="00ACB6"/>
              </a:buClr>
              <a:buFont typeface="Georgia" panose="02040502050405020303" pitchFamily="18" charset="0"/>
              <a:buChar char="–"/>
              <a:defRPr sz="1800" spc="50" baseline="0">
                <a:solidFill>
                  <a:srgbClr val="011E41"/>
                </a:solidFill>
                <a:latin typeface="Georgia" panose="02040502050405020303" pitchFamily="18" charset="0"/>
              </a:defRPr>
            </a:lvl4pPr>
            <a:lvl5pPr>
              <a:spcBef>
                <a:spcPts val="1200"/>
              </a:spcBef>
              <a:buClr>
                <a:srgbClr val="00ACB6"/>
              </a:buClr>
              <a:defRPr sz="1800" spc="50" baseline="0">
                <a:solidFill>
                  <a:srgbClr val="011E41"/>
                </a:solidFill>
                <a:latin typeface="Georgia" panose="02040502050405020303" pitchFamily="18" charset="0"/>
              </a:defRPr>
            </a:lvl5pPr>
          </a:lstStyle>
          <a:p>
            <a:pPr lvl="0"/>
            <a:r>
              <a:rPr lang="en-US"/>
              <a:t>Click to edit master text</a:t>
            </a:r>
          </a:p>
          <a:p>
            <a:pPr marL="171450" marR="0" lvl="0" indent="-171450" algn="l" defTabSz="914400" rtl="0" eaLnBrk="1" fontAlgn="auto" latinLnBrk="0" hangingPunct="1">
              <a:lnSpc>
                <a:spcPct val="90000"/>
              </a:lnSpc>
              <a:spcBef>
                <a:spcPts val="1000"/>
              </a:spcBef>
              <a:spcAft>
                <a:spcPct val="0"/>
              </a:spcAft>
              <a:buClr>
                <a:srgbClr val="00ACB6"/>
              </a:buClr>
              <a:buSzTx/>
              <a:buFont typeface="Wingdings" panose="05000000000000000000" pitchFamily="2" charset="2"/>
              <a:buChar char="§"/>
              <a:defRPr/>
            </a:pPr>
            <a:r>
              <a:rPr lang="en-US"/>
              <a:t>Bullet List Style A </a:t>
            </a:r>
          </a:p>
          <a:p>
            <a:pPr lvl="1"/>
            <a:r>
              <a:rPr lang="en-US"/>
              <a:t>Second level</a:t>
            </a:r>
          </a:p>
          <a:p>
            <a:pPr lvl="2"/>
            <a:r>
              <a:rPr lang="en-US"/>
              <a:t>Third level</a:t>
            </a:r>
          </a:p>
          <a:p>
            <a:pPr lvl="3"/>
            <a:r>
              <a:rPr lang="en-US"/>
              <a:t>Fourth level</a:t>
            </a:r>
          </a:p>
          <a:p>
            <a:pPr lvl="4"/>
            <a:r>
              <a:rPr lang="en-US"/>
              <a:t>Fifth level</a:t>
            </a:r>
          </a:p>
        </p:txBody>
      </p:sp>
      <p:sp>
        <p:nvSpPr>
          <p:cNvPr id="14" name="Text Placeholder 2"/>
          <p:cNvSpPr>
            <a:spLocks noGrp="1"/>
          </p:cNvSpPr>
          <p:nvPr>
            <p:ph type="body" idx="15" hasCustomPrompt="1"/>
          </p:nvPr>
        </p:nvSpPr>
        <p:spPr>
          <a:xfrm>
            <a:off x="6659718" y="1352710"/>
            <a:ext cx="4349319" cy="411959"/>
          </a:xfrm>
        </p:spPr>
        <p:txBody>
          <a:bodyPr anchor="b">
            <a:noAutofit/>
          </a:bodyPr>
          <a:lstStyle>
            <a:lvl1pPr marL="0" indent="0">
              <a:buNone/>
              <a:defRPr sz="2000" b="0" spc="50" baseline="0">
                <a:solidFill>
                  <a:srgbClr val="00ACB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5" name="Text Placeholder 2"/>
          <p:cNvSpPr>
            <a:spLocks noGrp="1"/>
          </p:cNvSpPr>
          <p:nvPr>
            <p:ph type="body" idx="16" hasCustomPrompt="1"/>
          </p:nvPr>
        </p:nvSpPr>
        <p:spPr>
          <a:xfrm>
            <a:off x="1531457" y="1350465"/>
            <a:ext cx="4349319" cy="411959"/>
          </a:xfrm>
        </p:spPr>
        <p:txBody>
          <a:bodyPr anchor="b">
            <a:noAutofit/>
          </a:bodyPr>
          <a:lstStyle>
            <a:lvl1pPr marL="0" indent="0">
              <a:buNone/>
              <a:defRPr sz="2000" b="0" spc="50" baseline="0">
                <a:solidFill>
                  <a:srgbClr val="00ACB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7"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fld id="{1AEA1191-217B-42DC-A141-83FE8D09B662}" type="slidenum">
              <a:rPr lang="en-US" smtClean="0"/>
              <a:t>‹#›</a:t>
            </a:fld>
            <a:endParaRPr lang="en-US"/>
          </a:p>
        </p:txBody>
      </p:sp>
      <p:sp>
        <p:nvSpPr>
          <p:cNvPr id="8" name="Title 10"/>
          <p:cNvSpPr>
            <a:spLocks noGrp="1"/>
          </p:cNvSpPr>
          <p:nvPr>
            <p:ph type="title"/>
          </p:nvPr>
        </p:nvSpPr>
        <p:spPr>
          <a:xfrm>
            <a:off x="1533321" y="267420"/>
            <a:ext cx="9666330" cy="992924"/>
          </a:xfrm>
        </p:spPr>
        <p:txBody>
          <a:bodyPr/>
          <a:lstStyle/>
          <a:p>
            <a:r>
              <a:rPr lang="en-US"/>
              <a:t>Click to edit Master title style</a:t>
            </a:r>
          </a:p>
        </p:txBody>
      </p:sp>
    </p:spTree>
    <p:extLst>
      <p:ext uri="{BB962C8B-B14F-4D97-AF65-F5344CB8AC3E}">
        <p14:creationId xmlns:p14="http://schemas.microsoft.com/office/powerpoint/2010/main" val="326526472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Bio (1 per slide)">
    <p:spTree>
      <p:nvGrpSpPr>
        <p:cNvPr id="1" name=""/>
        <p:cNvGrpSpPr/>
        <p:nvPr/>
      </p:nvGrpSpPr>
      <p:grpSpPr>
        <a:xfrm>
          <a:off x="0" y="0"/>
          <a:ext cx="0" cy="0"/>
          <a:chOff x="0" y="0"/>
          <a:chExt cx="0" cy="0"/>
        </a:xfrm>
      </p:grpSpPr>
      <p:sp>
        <p:nvSpPr>
          <p:cNvPr id="4" name="Picture Placeholder 3"/>
          <p:cNvSpPr>
            <a:spLocks noGrp="1"/>
          </p:cNvSpPr>
          <p:nvPr>
            <p:ph type="pic" sz="quarter" idx="98" hasCustomPrompt="1"/>
          </p:nvPr>
        </p:nvSpPr>
        <p:spPr>
          <a:xfrm>
            <a:off x="1533321" y="1336166"/>
            <a:ext cx="1562304" cy="1140333"/>
          </a:xfrm>
        </p:spPr>
        <p:txBody>
          <a:bodyPr>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a:t>Click to insert headshot</a:t>
            </a:r>
          </a:p>
        </p:txBody>
      </p:sp>
      <p:sp>
        <p:nvSpPr>
          <p:cNvPr id="52" name="Text Placeholder 24"/>
          <p:cNvSpPr>
            <a:spLocks noGrp="1"/>
          </p:cNvSpPr>
          <p:nvPr>
            <p:ph type="body" idx="18"/>
          </p:nvPr>
        </p:nvSpPr>
        <p:spPr>
          <a:xfrm>
            <a:off x="1444587" y="2602657"/>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pPr lvl="0"/>
            <a:r>
              <a:rPr lang="en-US" sz="1050"/>
              <a:t>Click to edit Master text styles</a:t>
            </a:r>
          </a:p>
        </p:txBody>
      </p:sp>
      <p:sp>
        <p:nvSpPr>
          <p:cNvPr id="74" name="Text Placeholder 26"/>
          <p:cNvSpPr>
            <a:spLocks noGrp="1"/>
          </p:cNvSpPr>
          <p:nvPr>
            <p:ph type="body" idx="20" hasCustomPrompt="1"/>
          </p:nvPr>
        </p:nvSpPr>
        <p:spPr>
          <a:xfrm>
            <a:off x="1444585" y="2976251"/>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75" name="Text Placeholder 27"/>
          <p:cNvSpPr>
            <a:spLocks noGrp="1"/>
          </p:cNvSpPr>
          <p:nvPr>
            <p:ph type="body" idx="21" hasCustomPrompt="1"/>
          </p:nvPr>
        </p:nvSpPr>
        <p:spPr>
          <a:xfrm>
            <a:off x="1444585" y="315435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76" name="Text Placeholder 26"/>
          <p:cNvSpPr>
            <a:spLocks noGrp="1"/>
          </p:cNvSpPr>
          <p:nvPr>
            <p:ph type="body" idx="52" hasCustomPrompt="1"/>
          </p:nvPr>
        </p:nvSpPr>
        <p:spPr>
          <a:xfrm>
            <a:off x="1443920" y="280221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35"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a:t>  © 2020  /  Confidential  /  Slide  </a:t>
            </a:r>
            <a:fld id="{1AEA1191-217B-42DC-A141-83FE8D09B662}" type="slidenum">
              <a:rPr lang="en-US" smtClean="0"/>
              <a:t>‹#›</a:t>
            </a:fld>
            <a:endParaRPr lang="en-US"/>
          </a:p>
        </p:txBody>
      </p:sp>
      <p:sp>
        <p:nvSpPr>
          <p:cNvPr id="44" name="Title 1"/>
          <p:cNvSpPr>
            <a:spLocks noGrp="1"/>
          </p:cNvSpPr>
          <p:nvPr>
            <p:ph type="title" hasCustomPrompt="1"/>
          </p:nvPr>
        </p:nvSpPr>
        <p:spPr>
          <a:xfrm>
            <a:off x="1533321" y="267420"/>
            <a:ext cx="9155000" cy="992924"/>
          </a:xfrm>
        </p:spPr>
        <p:txBody>
          <a:bodyPr>
            <a:normAutofit/>
          </a:bodyPr>
          <a:lstStyle>
            <a:lvl1pPr>
              <a:defRPr sz="2800" b="1" spc="50" baseline="0">
                <a:solidFill>
                  <a:schemeClr val="tx2"/>
                </a:solidFill>
                <a:latin typeface="Arial" panose="020B0604020202020204" pitchFamily="34" charset="0"/>
                <a:cs typeface="Arial" panose="020B0604020202020204" pitchFamily="34" charset="0"/>
              </a:defRPr>
            </a:lvl1pPr>
          </a:lstStyle>
          <a:p>
            <a:r>
              <a:rPr lang="en-US"/>
              <a:t>Click to edit master title style</a:t>
            </a:r>
          </a:p>
        </p:txBody>
      </p:sp>
      <p:sp>
        <p:nvSpPr>
          <p:cNvPr id="5" name="Content Placeholder 4"/>
          <p:cNvSpPr>
            <a:spLocks noGrp="1"/>
          </p:cNvSpPr>
          <p:nvPr>
            <p:ph sz="quarter" idx="106" hasCustomPrompt="1"/>
          </p:nvPr>
        </p:nvSpPr>
        <p:spPr>
          <a:xfrm>
            <a:off x="3657600" y="1336167"/>
            <a:ext cx="7030721" cy="4376736"/>
          </a:xfrm>
        </p:spPr>
        <p:txBody>
          <a:bodyPr>
            <a:noAutofit/>
          </a:bodyPr>
          <a:lstStyle>
            <a:lvl1pPr marL="0" indent="0">
              <a:buNone/>
              <a:defRPr sz="1200" baseline="0"/>
            </a:lvl1pPr>
            <a:lvl2pPr>
              <a:defRPr sz="1200"/>
            </a:lvl2pPr>
            <a:lvl3pPr>
              <a:defRPr sz="1200"/>
            </a:lvl3pPr>
            <a:lvl4pPr>
              <a:defRPr sz="1200"/>
            </a:lvl4pPr>
            <a:lvl5pPr>
              <a:defRPr sz="1200"/>
            </a:lvl5pPr>
          </a:lstStyle>
          <a:p>
            <a:r>
              <a:rPr lang="en-US" sz="1200" spc="50">
                <a:solidFill>
                  <a:schemeClr val="tx2"/>
                </a:solidFill>
                <a:latin typeface="Georgia" panose="02040502050405020303" pitchFamily="18" charset="0"/>
              </a:rPr>
              <a:t>Click to enter bio text</a:t>
            </a:r>
          </a:p>
        </p:txBody>
      </p:sp>
    </p:spTree>
    <p:extLst>
      <p:ext uri="{BB962C8B-B14F-4D97-AF65-F5344CB8AC3E}">
        <p14:creationId xmlns:p14="http://schemas.microsoft.com/office/powerpoint/2010/main" val="82041576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Bio (2 per slide)">
    <p:spTree>
      <p:nvGrpSpPr>
        <p:cNvPr id="1" name=""/>
        <p:cNvGrpSpPr/>
        <p:nvPr/>
      </p:nvGrpSpPr>
      <p:grpSpPr>
        <a:xfrm>
          <a:off x="0" y="0"/>
          <a:ext cx="0" cy="0"/>
          <a:chOff x="0" y="0"/>
          <a:chExt cx="0" cy="0"/>
        </a:xfrm>
      </p:grpSpPr>
      <p:sp>
        <p:nvSpPr>
          <p:cNvPr id="58" name="Picture Placeholder 3"/>
          <p:cNvSpPr>
            <a:spLocks noGrp="1"/>
          </p:cNvSpPr>
          <p:nvPr>
            <p:ph type="pic" sz="quarter" idx="105" hasCustomPrompt="1"/>
          </p:nvPr>
        </p:nvSpPr>
        <p:spPr>
          <a:xfrm>
            <a:off x="1533321" y="3627651"/>
            <a:ext cx="1562304" cy="1140333"/>
          </a:xfrm>
        </p:spPr>
        <p:txBody>
          <a:bodyPr>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a:t>Click to insert headshot</a:t>
            </a:r>
          </a:p>
        </p:txBody>
      </p:sp>
      <p:sp>
        <p:nvSpPr>
          <p:cNvPr id="4" name="Picture Placeholder 3"/>
          <p:cNvSpPr>
            <a:spLocks noGrp="1"/>
          </p:cNvSpPr>
          <p:nvPr>
            <p:ph type="pic" sz="quarter" idx="98" hasCustomPrompt="1"/>
          </p:nvPr>
        </p:nvSpPr>
        <p:spPr>
          <a:xfrm>
            <a:off x="1533321" y="1336166"/>
            <a:ext cx="1562304" cy="1140333"/>
          </a:xfrm>
        </p:spPr>
        <p:txBody>
          <a:bodyPr>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a:t>Click to insert headshot</a:t>
            </a:r>
          </a:p>
        </p:txBody>
      </p:sp>
      <p:sp>
        <p:nvSpPr>
          <p:cNvPr id="138" name="Text Placeholder 24"/>
          <p:cNvSpPr>
            <a:spLocks noGrp="1"/>
          </p:cNvSpPr>
          <p:nvPr>
            <p:ph type="body" idx="81"/>
          </p:nvPr>
        </p:nvSpPr>
        <p:spPr>
          <a:xfrm>
            <a:off x="1444587" y="4887729"/>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pPr lvl="0"/>
            <a:r>
              <a:rPr lang="en-US" sz="1050"/>
              <a:t>Click to edit Master text styles</a:t>
            </a:r>
          </a:p>
        </p:txBody>
      </p:sp>
      <p:sp>
        <p:nvSpPr>
          <p:cNvPr id="139" name="Text Placeholder 26"/>
          <p:cNvSpPr>
            <a:spLocks noGrp="1"/>
          </p:cNvSpPr>
          <p:nvPr>
            <p:ph type="body" idx="82" hasCustomPrompt="1"/>
          </p:nvPr>
        </p:nvSpPr>
        <p:spPr>
          <a:xfrm>
            <a:off x="1444585" y="5261323"/>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140" name="Text Placeholder 27"/>
          <p:cNvSpPr>
            <a:spLocks noGrp="1"/>
          </p:cNvSpPr>
          <p:nvPr>
            <p:ph type="body" idx="83" hasCustomPrompt="1"/>
          </p:nvPr>
        </p:nvSpPr>
        <p:spPr>
          <a:xfrm>
            <a:off x="1444585" y="543942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141" name="Text Placeholder 26"/>
          <p:cNvSpPr>
            <a:spLocks noGrp="1"/>
          </p:cNvSpPr>
          <p:nvPr>
            <p:ph type="body" idx="84" hasCustomPrompt="1"/>
          </p:nvPr>
        </p:nvSpPr>
        <p:spPr>
          <a:xfrm>
            <a:off x="1443920" y="5087286"/>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52" name="Text Placeholder 24"/>
          <p:cNvSpPr>
            <a:spLocks noGrp="1"/>
          </p:cNvSpPr>
          <p:nvPr>
            <p:ph type="body" idx="18"/>
          </p:nvPr>
        </p:nvSpPr>
        <p:spPr>
          <a:xfrm>
            <a:off x="1444587" y="2602657"/>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pPr lvl="0"/>
            <a:r>
              <a:rPr lang="en-US" sz="1050"/>
              <a:t>Click to edit Master text styles</a:t>
            </a:r>
          </a:p>
        </p:txBody>
      </p:sp>
      <p:sp>
        <p:nvSpPr>
          <p:cNvPr id="74" name="Text Placeholder 26"/>
          <p:cNvSpPr>
            <a:spLocks noGrp="1"/>
          </p:cNvSpPr>
          <p:nvPr>
            <p:ph type="body" idx="20" hasCustomPrompt="1"/>
          </p:nvPr>
        </p:nvSpPr>
        <p:spPr>
          <a:xfrm>
            <a:off x="1444585" y="2976251"/>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75" name="Text Placeholder 27"/>
          <p:cNvSpPr>
            <a:spLocks noGrp="1"/>
          </p:cNvSpPr>
          <p:nvPr>
            <p:ph type="body" idx="21" hasCustomPrompt="1"/>
          </p:nvPr>
        </p:nvSpPr>
        <p:spPr>
          <a:xfrm>
            <a:off x="1444585" y="315435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76" name="Text Placeholder 26"/>
          <p:cNvSpPr>
            <a:spLocks noGrp="1"/>
          </p:cNvSpPr>
          <p:nvPr>
            <p:ph type="body" idx="52" hasCustomPrompt="1"/>
          </p:nvPr>
        </p:nvSpPr>
        <p:spPr>
          <a:xfrm>
            <a:off x="1443920" y="280221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35"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a:t>  © 2020  /  Confidential  /  Slide  </a:t>
            </a:r>
            <a:fld id="{1AEA1191-217B-42DC-A141-83FE8D09B662}" type="slidenum">
              <a:rPr lang="en-US" smtClean="0"/>
              <a:t>‹#›</a:t>
            </a:fld>
            <a:endParaRPr lang="en-US"/>
          </a:p>
        </p:txBody>
      </p:sp>
      <p:sp>
        <p:nvSpPr>
          <p:cNvPr id="44" name="Title 1"/>
          <p:cNvSpPr>
            <a:spLocks noGrp="1"/>
          </p:cNvSpPr>
          <p:nvPr>
            <p:ph type="title" hasCustomPrompt="1"/>
          </p:nvPr>
        </p:nvSpPr>
        <p:spPr>
          <a:xfrm>
            <a:off x="1533321" y="267420"/>
            <a:ext cx="9155000" cy="992924"/>
          </a:xfrm>
        </p:spPr>
        <p:txBody>
          <a:bodyPr>
            <a:normAutofit/>
          </a:bodyPr>
          <a:lstStyle>
            <a:lvl1pPr>
              <a:defRPr sz="2800" b="1" spc="50" baseline="0">
                <a:solidFill>
                  <a:schemeClr val="tx2"/>
                </a:solidFill>
                <a:latin typeface="Arial" panose="020B0604020202020204" pitchFamily="34" charset="0"/>
                <a:cs typeface="Arial" panose="020B0604020202020204" pitchFamily="34" charset="0"/>
              </a:defRPr>
            </a:lvl1pPr>
          </a:lstStyle>
          <a:p>
            <a:r>
              <a:rPr lang="en-US"/>
              <a:t>Click to edit master title style</a:t>
            </a:r>
          </a:p>
        </p:txBody>
      </p:sp>
      <p:sp>
        <p:nvSpPr>
          <p:cNvPr id="5" name="Content Placeholder 4"/>
          <p:cNvSpPr>
            <a:spLocks noGrp="1"/>
          </p:cNvSpPr>
          <p:nvPr>
            <p:ph sz="quarter" idx="106" hasCustomPrompt="1"/>
          </p:nvPr>
        </p:nvSpPr>
        <p:spPr>
          <a:xfrm>
            <a:off x="3657600" y="1336167"/>
            <a:ext cx="7030721" cy="1986126"/>
          </a:xfrm>
        </p:spPr>
        <p:txBody>
          <a:bodyPr>
            <a:noAutofit/>
          </a:bodyPr>
          <a:lstStyle>
            <a:lvl1pPr marL="0" indent="0">
              <a:buNone/>
              <a:defRPr sz="1200" baseline="0"/>
            </a:lvl1pPr>
            <a:lvl2pPr>
              <a:defRPr sz="1200"/>
            </a:lvl2pPr>
            <a:lvl3pPr>
              <a:defRPr sz="1200"/>
            </a:lvl3pPr>
            <a:lvl4pPr>
              <a:defRPr sz="1200"/>
            </a:lvl4pPr>
            <a:lvl5pPr>
              <a:defRPr sz="1200"/>
            </a:lvl5pPr>
          </a:lstStyle>
          <a:p>
            <a:r>
              <a:rPr lang="en-US" sz="1200" spc="50">
                <a:solidFill>
                  <a:schemeClr val="tx2"/>
                </a:solidFill>
                <a:latin typeface="Georgia" panose="02040502050405020303" pitchFamily="18" charset="0"/>
              </a:rPr>
              <a:t>Click to enter text of mini-bio</a:t>
            </a:r>
          </a:p>
        </p:txBody>
      </p:sp>
      <p:sp>
        <p:nvSpPr>
          <p:cNvPr id="50" name="Content Placeholder 4"/>
          <p:cNvSpPr>
            <a:spLocks noGrp="1"/>
          </p:cNvSpPr>
          <p:nvPr>
            <p:ph sz="quarter" idx="107" hasCustomPrompt="1"/>
          </p:nvPr>
        </p:nvSpPr>
        <p:spPr>
          <a:xfrm>
            <a:off x="3657600" y="3627651"/>
            <a:ext cx="7030721" cy="1986126"/>
          </a:xfrm>
        </p:spPr>
        <p:txBody>
          <a:bodyPr>
            <a:noAutofit/>
          </a:bodyPr>
          <a:lstStyle>
            <a:lvl1pPr marL="0" indent="0">
              <a:buNone/>
              <a:defRPr sz="1200" baseline="0"/>
            </a:lvl1pPr>
            <a:lvl2pPr>
              <a:defRPr sz="1200"/>
            </a:lvl2pPr>
            <a:lvl3pPr>
              <a:defRPr sz="1200"/>
            </a:lvl3pPr>
            <a:lvl4pPr>
              <a:defRPr sz="1200"/>
            </a:lvl4pPr>
            <a:lvl5pPr>
              <a:defRPr sz="1200"/>
            </a:lvl5pPr>
          </a:lstStyle>
          <a:p>
            <a:r>
              <a:rPr lang="en-US" sz="1200" spc="50">
                <a:solidFill>
                  <a:schemeClr val="tx2"/>
                </a:solidFill>
                <a:latin typeface="Georgia" panose="02040502050405020303" pitchFamily="18" charset="0"/>
              </a:rPr>
              <a:t>Click to enter text of mini-bio</a:t>
            </a:r>
          </a:p>
        </p:txBody>
      </p:sp>
    </p:spTree>
    <p:extLst>
      <p:ext uri="{BB962C8B-B14F-4D97-AF65-F5344CB8AC3E}">
        <p14:creationId xmlns:p14="http://schemas.microsoft.com/office/powerpoint/2010/main" val="53603059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Team Roster">
    <p:spTree>
      <p:nvGrpSpPr>
        <p:cNvPr id="1" name=""/>
        <p:cNvGrpSpPr/>
        <p:nvPr/>
      </p:nvGrpSpPr>
      <p:grpSpPr>
        <a:xfrm>
          <a:off x="0" y="0"/>
          <a:ext cx="0" cy="0"/>
          <a:chOff x="0" y="0"/>
          <a:chExt cx="0" cy="0"/>
        </a:xfrm>
      </p:grpSpPr>
      <p:sp>
        <p:nvSpPr>
          <p:cNvPr id="55" name="Picture Placeholder 3"/>
          <p:cNvSpPr>
            <a:spLocks noGrp="1"/>
          </p:cNvSpPr>
          <p:nvPr>
            <p:ph type="pic" sz="quarter" idx="102" hasCustomPrompt="1"/>
          </p:nvPr>
        </p:nvSpPr>
        <p:spPr>
          <a:xfrm>
            <a:off x="3591231" y="3618889"/>
            <a:ext cx="1562304" cy="1140333"/>
          </a:xfrm>
        </p:spPr>
        <p:txBody>
          <a:bodyPr>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a:t>Click to insert headshot</a:t>
            </a:r>
          </a:p>
        </p:txBody>
      </p:sp>
      <p:sp>
        <p:nvSpPr>
          <p:cNvPr id="56" name="Picture Placeholder 3"/>
          <p:cNvSpPr>
            <a:spLocks noGrp="1"/>
          </p:cNvSpPr>
          <p:nvPr>
            <p:ph type="pic" sz="quarter" idx="103" hasCustomPrompt="1"/>
          </p:nvPr>
        </p:nvSpPr>
        <p:spPr>
          <a:xfrm>
            <a:off x="5649141" y="3619647"/>
            <a:ext cx="1562304" cy="1140333"/>
          </a:xfrm>
        </p:spPr>
        <p:txBody>
          <a:bodyPr>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lang="en-US" sz="1400" kern="1200" noProof="0">
                <a:solidFill>
                  <a:schemeClr val="tx2"/>
                </a:solidFill>
                <a:latin typeface="Arial" panose="020B0604020202020204" pitchFamily="34" charset="0"/>
                <a:ea typeface="+mn-ea"/>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a:t>Click to insert headshot</a:t>
            </a:r>
          </a:p>
        </p:txBody>
      </p:sp>
      <p:sp>
        <p:nvSpPr>
          <p:cNvPr id="57" name="Picture Placeholder 3"/>
          <p:cNvSpPr>
            <a:spLocks noGrp="1"/>
          </p:cNvSpPr>
          <p:nvPr>
            <p:ph type="pic" sz="quarter" idx="104" hasCustomPrompt="1"/>
          </p:nvPr>
        </p:nvSpPr>
        <p:spPr>
          <a:xfrm>
            <a:off x="7729397" y="3620317"/>
            <a:ext cx="1562304" cy="1140333"/>
          </a:xfrm>
        </p:spPr>
        <p:txBody>
          <a:bodyPr>
            <a:normAutofit/>
          </a:bodyPr>
          <a:lstStyle>
            <a:lvl1pPr marL="0" indent="0">
              <a:buNone/>
              <a:defRPr sz="1400">
                <a:latin typeface="Arial" panose="020B0604020202020204" pitchFamily="34" charset="0"/>
                <a:cs typeface="Arial" panose="020B0604020202020204" pitchFamily="34" charset="0"/>
              </a:defRPr>
            </a:lvl1pPr>
          </a:lstStyle>
          <a:p>
            <a:r>
              <a:rPr lang="en-US"/>
              <a:t>Click to insert headshot</a:t>
            </a:r>
          </a:p>
        </p:txBody>
      </p:sp>
      <p:sp>
        <p:nvSpPr>
          <p:cNvPr id="58" name="Picture Placeholder 3"/>
          <p:cNvSpPr>
            <a:spLocks noGrp="1"/>
          </p:cNvSpPr>
          <p:nvPr>
            <p:ph type="pic" sz="quarter" idx="105" hasCustomPrompt="1"/>
          </p:nvPr>
        </p:nvSpPr>
        <p:spPr>
          <a:xfrm>
            <a:off x="1533321" y="3627651"/>
            <a:ext cx="1562304" cy="1140333"/>
          </a:xfrm>
        </p:spPr>
        <p:txBody>
          <a:bodyPr>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a:t>Click to insert headshot</a:t>
            </a:r>
          </a:p>
        </p:txBody>
      </p:sp>
      <p:sp>
        <p:nvSpPr>
          <p:cNvPr id="51" name="Picture Placeholder 3"/>
          <p:cNvSpPr>
            <a:spLocks noGrp="1"/>
          </p:cNvSpPr>
          <p:nvPr>
            <p:ph type="pic" sz="quarter" idx="99" hasCustomPrompt="1"/>
          </p:nvPr>
        </p:nvSpPr>
        <p:spPr>
          <a:xfrm>
            <a:off x="3591231" y="1327404"/>
            <a:ext cx="1562304" cy="1140333"/>
          </a:xfrm>
        </p:spPr>
        <p:txBody>
          <a:bodyPr>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a:t>Click to insert headshot</a:t>
            </a:r>
          </a:p>
        </p:txBody>
      </p:sp>
      <p:sp>
        <p:nvSpPr>
          <p:cNvPr id="53" name="Picture Placeholder 3"/>
          <p:cNvSpPr>
            <a:spLocks noGrp="1"/>
          </p:cNvSpPr>
          <p:nvPr>
            <p:ph type="pic" sz="quarter" idx="100" hasCustomPrompt="1"/>
          </p:nvPr>
        </p:nvSpPr>
        <p:spPr>
          <a:xfrm>
            <a:off x="5649141" y="1328162"/>
            <a:ext cx="1562304" cy="1140333"/>
          </a:xfrm>
        </p:spPr>
        <p:txBody>
          <a:bodyPr>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lang="en-US" sz="1400" kern="1200" noProof="0">
                <a:solidFill>
                  <a:schemeClr val="tx2"/>
                </a:solidFill>
                <a:latin typeface="Arial" panose="020B0604020202020204" pitchFamily="34" charset="0"/>
                <a:ea typeface="+mn-ea"/>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a:t>Click to insert headshot</a:t>
            </a:r>
          </a:p>
        </p:txBody>
      </p:sp>
      <p:sp>
        <p:nvSpPr>
          <p:cNvPr id="54" name="Picture Placeholder 3"/>
          <p:cNvSpPr>
            <a:spLocks noGrp="1"/>
          </p:cNvSpPr>
          <p:nvPr>
            <p:ph type="pic" sz="quarter" idx="101" hasCustomPrompt="1"/>
          </p:nvPr>
        </p:nvSpPr>
        <p:spPr>
          <a:xfrm>
            <a:off x="7729397" y="1328832"/>
            <a:ext cx="1562304" cy="1140333"/>
          </a:xfrm>
        </p:spPr>
        <p:txBody>
          <a:bodyPr>
            <a:normAutofit/>
          </a:bodyPr>
          <a:lstStyle>
            <a:lvl1pPr marL="0" indent="0">
              <a:buNone/>
              <a:defRPr sz="1400">
                <a:latin typeface="Arial" panose="020B0604020202020204" pitchFamily="34" charset="0"/>
                <a:cs typeface="Arial" panose="020B0604020202020204" pitchFamily="34" charset="0"/>
              </a:defRPr>
            </a:lvl1pPr>
          </a:lstStyle>
          <a:p>
            <a:r>
              <a:rPr lang="en-US"/>
              <a:t>Click to insert headshot</a:t>
            </a:r>
          </a:p>
        </p:txBody>
      </p:sp>
      <p:sp>
        <p:nvSpPr>
          <p:cNvPr id="4" name="Picture Placeholder 3"/>
          <p:cNvSpPr>
            <a:spLocks noGrp="1"/>
          </p:cNvSpPr>
          <p:nvPr>
            <p:ph type="pic" sz="quarter" idx="98" hasCustomPrompt="1"/>
          </p:nvPr>
        </p:nvSpPr>
        <p:spPr>
          <a:xfrm>
            <a:off x="1533321" y="1336166"/>
            <a:ext cx="1562304" cy="1140333"/>
          </a:xfrm>
        </p:spPr>
        <p:txBody>
          <a:bodyPr>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a:t>Click to insert headshot</a:t>
            </a:r>
          </a:p>
        </p:txBody>
      </p:sp>
      <p:sp>
        <p:nvSpPr>
          <p:cNvPr id="138" name="Text Placeholder 24"/>
          <p:cNvSpPr>
            <a:spLocks noGrp="1"/>
          </p:cNvSpPr>
          <p:nvPr>
            <p:ph type="body" idx="81"/>
          </p:nvPr>
        </p:nvSpPr>
        <p:spPr>
          <a:xfrm>
            <a:off x="1444587" y="4887729"/>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pPr lvl="0"/>
            <a:r>
              <a:rPr lang="en-US" sz="1050"/>
              <a:t>Click to edit Master text styles</a:t>
            </a:r>
          </a:p>
        </p:txBody>
      </p:sp>
      <p:sp>
        <p:nvSpPr>
          <p:cNvPr id="139" name="Text Placeholder 26"/>
          <p:cNvSpPr>
            <a:spLocks noGrp="1"/>
          </p:cNvSpPr>
          <p:nvPr>
            <p:ph type="body" idx="82" hasCustomPrompt="1"/>
          </p:nvPr>
        </p:nvSpPr>
        <p:spPr>
          <a:xfrm>
            <a:off x="1444585" y="5261323"/>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140" name="Text Placeholder 27"/>
          <p:cNvSpPr>
            <a:spLocks noGrp="1"/>
          </p:cNvSpPr>
          <p:nvPr>
            <p:ph type="body" idx="83" hasCustomPrompt="1"/>
          </p:nvPr>
        </p:nvSpPr>
        <p:spPr>
          <a:xfrm>
            <a:off x="1444585" y="543942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141" name="Text Placeholder 26"/>
          <p:cNvSpPr>
            <a:spLocks noGrp="1"/>
          </p:cNvSpPr>
          <p:nvPr>
            <p:ph type="body" idx="84" hasCustomPrompt="1"/>
          </p:nvPr>
        </p:nvSpPr>
        <p:spPr>
          <a:xfrm>
            <a:off x="1443920" y="5087286"/>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142" name="Text Placeholder 24"/>
          <p:cNvSpPr>
            <a:spLocks noGrp="1"/>
          </p:cNvSpPr>
          <p:nvPr>
            <p:ph type="body" idx="85"/>
          </p:nvPr>
        </p:nvSpPr>
        <p:spPr>
          <a:xfrm>
            <a:off x="3526881" y="4887729"/>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pPr lvl="0"/>
            <a:r>
              <a:rPr lang="en-US" sz="1050"/>
              <a:t>Click to edit Master text styles</a:t>
            </a:r>
          </a:p>
        </p:txBody>
      </p:sp>
      <p:sp>
        <p:nvSpPr>
          <p:cNvPr id="143" name="Text Placeholder 26"/>
          <p:cNvSpPr>
            <a:spLocks noGrp="1"/>
          </p:cNvSpPr>
          <p:nvPr>
            <p:ph type="body" idx="86" hasCustomPrompt="1"/>
          </p:nvPr>
        </p:nvSpPr>
        <p:spPr>
          <a:xfrm>
            <a:off x="3526879" y="5261323"/>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144" name="Text Placeholder 27"/>
          <p:cNvSpPr>
            <a:spLocks noGrp="1"/>
          </p:cNvSpPr>
          <p:nvPr>
            <p:ph type="body" idx="87" hasCustomPrompt="1"/>
          </p:nvPr>
        </p:nvSpPr>
        <p:spPr>
          <a:xfrm>
            <a:off x="3526879" y="543942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146" name="Text Placeholder 24"/>
          <p:cNvSpPr>
            <a:spLocks noGrp="1"/>
          </p:cNvSpPr>
          <p:nvPr>
            <p:ph type="body" idx="89"/>
          </p:nvPr>
        </p:nvSpPr>
        <p:spPr>
          <a:xfrm>
            <a:off x="5590343" y="4887729"/>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pPr lvl="0"/>
            <a:r>
              <a:rPr lang="en-US" sz="1050"/>
              <a:t>Click to edit Master text styles</a:t>
            </a:r>
          </a:p>
        </p:txBody>
      </p:sp>
      <p:sp>
        <p:nvSpPr>
          <p:cNvPr id="147" name="Text Placeholder 26"/>
          <p:cNvSpPr>
            <a:spLocks noGrp="1"/>
          </p:cNvSpPr>
          <p:nvPr>
            <p:ph type="body" idx="90" hasCustomPrompt="1"/>
          </p:nvPr>
        </p:nvSpPr>
        <p:spPr>
          <a:xfrm>
            <a:off x="5590341" y="5261323"/>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148" name="Text Placeholder 27"/>
          <p:cNvSpPr>
            <a:spLocks noGrp="1"/>
          </p:cNvSpPr>
          <p:nvPr>
            <p:ph type="body" idx="91" hasCustomPrompt="1"/>
          </p:nvPr>
        </p:nvSpPr>
        <p:spPr>
          <a:xfrm>
            <a:off x="5590341" y="543942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149" name="Text Placeholder 26"/>
          <p:cNvSpPr>
            <a:spLocks noGrp="1"/>
          </p:cNvSpPr>
          <p:nvPr>
            <p:ph type="body" idx="92" hasCustomPrompt="1"/>
          </p:nvPr>
        </p:nvSpPr>
        <p:spPr>
          <a:xfrm>
            <a:off x="5587771" y="5089191"/>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150" name="Text Placeholder 24"/>
          <p:cNvSpPr>
            <a:spLocks noGrp="1"/>
          </p:cNvSpPr>
          <p:nvPr>
            <p:ph type="body" idx="93"/>
          </p:nvPr>
        </p:nvSpPr>
        <p:spPr>
          <a:xfrm>
            <a:off x="7654202" y="4887447"/>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pPr lvl="0"/>
            <a:r>
              <a:rPr lang="en-US" sz="1050"/>
              <a:t>Click to edit Master text styles</a:t>
            </a:r>
          </a:p>
        </p:txBody>
      </p:sp>
      <p:sp>
        <p:nvSpPr>
          <p:cNvPr id="152" name="Text Placeholder 27"/>
          <p:cNvSpPr>
            <a:spLocks noGrp="1"/>
          </p:cNvSpPr>
          <p:nvPr>
            <p:ph type="body" idx="95" hasCustomPrompt="1"/>
          </p:nvPr>
        </p:nvSpPr>
        <p:spPr>
          <a:xfrm>
            <a:off x="7654200" y="543660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153" name="Text Placeholder 26"/>
          <p:cNvSpPr>
            <a:spLocks noGrp="1"/>
          </p:cNvSpPr>
          <p:nvPr>
            <p:ph type="body" idx="96" hasCustomPrompt="1"/>
          </p:nvPr>
        </p:nvSpPr>
        <p:spPr>
          <a:xfrm>
            <a:off x="7653535" y="5086369"/>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52" name="Text Placeholder 24"/>
          <p:cNvSpPr>
            <a:spLocks noGrp="1"/>
          </p:cNvSpPr>
          <p:nvPr>
            <p:ph type="body" idx="18"/>
          </p:nvPr>
        </p:nvSpPr>
        <p:spPr>
          <a:xfrm>
            <a:off x="1444587" y="2602657"/>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pPr lvl="0"/>
            <a:r>
              <a:rPr lang="en-US" sz="1050"/>
              <a:t>Click to edit Master text styles</a:t>
            </a:r>
          </a:p>
        </p:txBody>
      </p:sp>
      <p:sp>
        <p:nvSpPr>
          <p:cNvPr id="74" name="Text Placeholder 26"/>
          <p:cNvSpPr>
            <a:spLocks noGrp="1"/>
          </p:cNvSpPr>
          <p:nvPr>
            <p:ph type="body" idx="20" hasCustomPrompt="1"/>
          </p:nvPr>
        </p:nvSpPr>
        <p:spPr>
          <a:xfrm>
            <a:off x="1444585" y="2976251"/>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75" name="Text Placeholder 27"/>
          <p:cNvSpPr>
            <a:spLocks noGrp="1"/>
          </p:cNvSpPr>
          <p:nvPr>
            <p:ph type="body" idx="21" hasCustomPrompt="1"/>
          </p:nvPr>
        </p:nvSpPr>
        <p:spPr>
          <a:xfrm>
            <a:off x="1444585" y="315435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76" name="Text Placeholder 26"/>
          <p:cNvSpPr>
            <a:spLocks noGrp="1"/>
          </p:cNvSpPr>
          <p:nvPr>
            <p:ph type="body" idx="52" hasCustomPrompt="1"/>
          </p:nvPr>
        </p:nvSpPr>
        <p:spPr>
          <a:xfrm>
            <a:off x="1443920" y="280221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35"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a:t>  © 2020  /  Confidential  /  Slide  </a:t>
            </a:r>
            <a:fld id="{1AEA1191-217B-42DC-A141-83FE8D09B662}" type="slidenum">
              <a:rPr lang="en-US" smtClean="0"/>
              <a:t>‹#›</a:t>
            </a:fld>
            <a:endParaRPr lang="en-US"/>
          </a:p>
        </p:txBody>
      </p:sp>
      <p:sp>
        <p:nvSpPr>
          <p:cNvPr id="44" name="Title 1"/>
          <p:cNvSpPr>
            <a:spLocks noGrp="1"/>
          </p:cNvSpPr>
          <p:nvPr>
            <p:ph type="title" hasCustomPrompt="1"/>
          </p:nvPr>
        </p:nvSpPr>
        <p:spPr>
          <a:xfrm>
            <a:off x="1533321" y="267420"/>
            <a:ext cx="9155000" cy="992924"/>
          </a:xfrm>
        </p:spPr>
        <p:txBody>
          <a:bodyPr>
            <a:normAutofit/>
          </a:bodyPr>
          <a:lstStyle>
            <a:lvl1pPr>
              <a:defRPr sz="2800" b="1" spc="50" baseline="0">
                <a:solidFill>
                  <a:schemeClr val="tx2"/>
                </a:solidFill>
                <a:latin typeface="Arial" panose="020B0604020202020204" pitchFamily="34" charset="0"/>
                <a:cs typeface="Arial" panose="020B0604020202020204" pitchFamily="34" charset="0"/>
              </a:defRPr>
            </a:lvl1pPr>
          </a:lstStyle>
          <a:p>
            <a:r>
              <a:rPr lang="en-US"/>
              <a:t>Click to edit master title style</a:t>
            </a:r>
          </a:p>
        </p:txBody>
      </p:sp>
      <p:pic>
        <p:nvPicPr>
          <p:cNvPr id="2" name="Picture 1"/>
          <p:cNvPicPr>
            <a:picLocks noChangeAspect="1"/>
          </p:cNvPicPr>
          <p:nvPr userDrawn="1"/>
        </p:nvPicPr>
        <p:blipFill>
          <a:blip r:embed="rId2"/>
          <a:srcRect/>
          <a:stretch>
            <a:fillRect/>
          </a:stretch>
        </p:blipFill>
        <p:spPr>
          <a:xfrm>
            <a:off x="5068735" y="3075401"/>
            <a:ext cx="2054530" cy="707197"/>
          </a:xfrm>
          <a:prstGeom prst="rect">
            <a:avLst/>
          </a:prstGeom>
        </p:spPr>
      </p:pic>
      <p:sp>
        <p:nvSpPr>
          <p:cNvPr id="103" name="Text Placeholder 24"/>
          <p:cNvSpPr>
            <a:spLocks noGrp="1"/>
          </p:cNvSpPr>
          <p:nvPr>
            <p:ph type="body" idx="53"/>
          </p:nvPr>
        </p:nvSpPr>
        <p:spPr>
          <a:xfrm>
            <a:off x="3526881" y="2602657"/>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pPr lvl="0"/>
            <a:r>
              <a:rPr lang="en-US" sz="1050"/>
              <a:t>Click to edit Master text styles</a:t>
            </a:r>
          </a:p>
        </p:txBody>
      </p:sp>
      <p:sp>
        <p:nvSpPr>
          <p:cNvPr id="104" name="Text Placeholder 26"/>
          <p:cNvSpPr>
            <a:spLocks noGrp="1"/>
          </p:cNvSpPr>
          <p:nvPr>
            <p:ph type="body" idx="54" hasCustomPrompt="1"/>
          </p:nvPr>
        </p:nvSpPr>
        <p:spPr>
          <a:xfrm>
            <a:off x="3526879" y="2976251"/>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105" name="Text Placeholder 27"/>
          <p:cNvSpPr>
            <a:spLocks noGrp="1"/>
          </p:cNvSpPr>
          <p:nvPr>
            <p:ph type="body" idx="55" hasCustomPrompt="1"/>
          </p:nvPr>
        </p:nvSpPr>
        <p:spPr>
          <a:xfrm>
            <a:off x="3526879" y="315435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106" name="Text Placeholder 26"/>
          <p:cNvSpPr>
            <a:spLocks noGrp="1"/>
          </p:cNvSpPr>
          <p:nvPr>
            <p:ph type="body" idx="56" hasCustomPrompt="1"/>
          </p:nvPr>
        </p:nvSpPr>
        <p:spPr>
          <a:xfrm>
            <a:off x="3526214" y="280221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108" name="Text Placeholder 24"/>
          <p:cNvSpPr>
            <a:spLocks noGrp="1"/>
          </p:cNvSpPr>
          <p:nvPr>
            <p:ph type="body" idx="57"/>
          </p:nvPr>
        </p:nvSpPr>
        <p:spPr>
          <a:xfrm>
            <a:off x="5590343" y="2602657"/>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pPr lvl="0"/>
            <a:r>
              <a:rPr lang="en-US" sz="1050"/>
              <a:t>Click to edit Master text styles</a:t>
            </a:r>
          </a:p>
        </p:txBody>
      </p:sp>
      <p:sp>
        <p:nvSpPr>
          <p:cNvPr id="109" name="Text Placeholder 26"/>
          <p:cNvSpPr>
            <a:spLocks noGrp="1"/>
          </p:cNvSpPr>
          <p:nvPr>
            <p:ph type="body" idx="58" hasCustomPrompt="1"/>
          </p:nvPr>
        </p:nvSpPr>
        <p:spPr>
          <a:xfrm>
            <a:off x="5590341" y="2976251"/>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110" name="Text Placeholder 27"/>
          <p:cNvSpPr>
            <a:spLocks noGrp="1"/>
          </p:cNvSpPr>
          <p:nvPr>
            <p:ph type="body" idx="59" hasCustomPrompt="1"/>
          </p:nvPr>
        </p:nvSpPr>
        <p:spPr>
          <a:xfrm>
            <a:off x="5590341" y="315435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111" name="Text Placeholder 26"/>
          <p:cNvSpPr>
            <a:spLocks noGrp="1"/>
          </p:cNvSpPr>
          <p:nvPr>
            <p:ph type="body" idx="60" hasCustomPrompt="1"/>
          </p:nvPr>
        </p:nvSpPr>
        <p:spPr>
          <a:xfrm>
            <a:off x="5589676" y="280221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113" name="Text Placeholder 24"/>
          <p:cNvSpPr>
            <a:spLocks noGrp="1"/>
          </p:cNvSpPr>
          <p:nvPr>
            <p:ph type="body" idx="61"/>
          </p:nvPr>
        </p:nvSpPr>
        <p:spPr>
          <a:xfrm>
            <a:off x="7654202" y="2602375"/>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pPr lvl="0"/>
            <a:r>
              <a:rPr lang="en-US" sz="1050"/>
              <a:t>Click to edit Master text styles</a:t>
            </a:r>
          </a:p>
        </p:txBody>
      </p:sp>
      <p:sp>
        <p:nvSpPr>
          <p:cNvPr id="114" name="Text Placeholder 26"/>
          <p:cNvSpPr>
            <a:spLocks noGrp="1"/>
          </p:cNvSpPr>
          <p:nvPr>
            <p:ph type="body" idx="62" hasCustomPrompt="1"/>
          </p:nvPr>
        </p:nvSpPr>
        <p:spPr>
          <a:xfrm>
            <a:off x="7654200" y="2975969"/>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115" name="Text Placeholder 27"/>
          <p:cNvSpPr>
            <a:spLocks noGrp="1"/>
          </p:cNvSpPr>
          <p:nvPr>
            <p:ph type="body" idx="63" hasCustomPrompt="1"/>
          </p:nvPr>
        </p:nvSpPr>
        <p:spPr>
          <a:xfrm>
            <a:off x="7654200" y="3151530"/>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116" name="Text Placeholder 26"/>
          <p:cNvSpPr>
            <a:spLocks noGrp="1"/>
          </p:cNvSpPr>
          <p:nvPr>
            <p:ph type="body" idx="64" hasCustomPrompt="1"/>
          </p:nvPr>
        </p:nvSpPr>
        <p:spPr>
          <a:xfrm>
            <a:off x="7653535" y="279939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126" name="Text Placeholder 26"/>
          <p:cNvSpPr>
            <a:spLocks noGrp="1"/>
          </p:cNvSpPr>
          <p:nvPr>
            <p:ph type="body" idx="72" hasCustomPrompt="1"/>
          </p:nvPr>
        </p:nvSpPr>
        <p:spPr>
          <a:xfrm>
            <a:off x="3527482" y="509189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155" name="Text Placeholder 26"/>
          <p:cNvSpPr>
            <a:spLocks noGrp="1"/>
          </p:cNvSpPr>
          <p:nvPr>
            <p:ph type="body" idx="97" hasCustomPrompt="1"/>
          </p:nvPr>
        </p:nvSpPr>
        <p:spPr>
          <a:xfrm>
            <a:off x="7651690" y="5261517"/>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Tree>
    <p:extLst>
      <p:ext uri="{BB962C8B-B14F-4D97-AF65-F5344CB8AC3E}">
        <p14:creationId xmlns:p14="http://schemas.microsoft.com/office/powerpoint/2010/main" val="3025407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dirty="0"/>
              <a:t>  © 2020  /  Confidential  /  Slide  </a:t>
            </a:r>
            <a:fld id="{1AEA1191-217B-42DC-A141-83FE8D09B662}" type="slidenum">
              <a:rPr lang="en-US" smtClean="0"/>
              <a:pPr/>
              <a:t>‹#›</a:t>
            </a:fld>
            <a:endParaRPr lang="en-US" dirty="0"/>
          </a:p>
        </p:txBody>
      </p:sp>
    </p:spTree>
    <p:extLst>
      <p:ext uri="{BB962C8B-B14F-4D97-AF65-F5344CB8AC3E}">
        <p14:creationId xmlns:p14="http://schemas.microsoft.com/office/powerpoint/2010/main" val="211689743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Section Break">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fld id="{1AEA1191-217B-42DC-A141-83FE8D09B662}" type="slidenum">
              <a:rPr lang="en-US" smtClean="0"/>
              <a:t>‹#›</a:t>
            </a:fld>
            <a:endParaRPr lang="en-US"/>
          </a:p>
        </p:txBody>
      </p:sp>
      <p:sp>
        <p:nvSpPr>
          <p:cNvPr id="10" name="Title 1"/>
          <p:cNvSpPr>
            <a:spLocks noGrp="1"/>
          </p:cNvSpPr>
          <p:nvPr>
            <p:ph type="ctrTitle" hasCustomPrompt="1"/>
          </p:nvPr>
        </p:nvSpPr>
        <p:spPr>
          <a:xfrm>
            <a:off x="1502484" y="1253629"/>
            <a:ext cx="9144000" cy="1024128"/>
          </a:xfrm>
        </p:spPr>
        <p:txBody>
          <a:bodyPr anchor="b" anchorCtr="0">
            <a:noAutofit/>
          </a:bodyPr>
          <a:lstStyle>
            <a:lvl1pPr algn="l">
              <a:defRPr sz="3200" b="1" spc="50" baseline="0">
                <a:solidFill>
                  <a:srgbClr val="011E41"/>
                </a:solidFill>
                <a:latin typeface="Arial" panose="020B0604020202020204" pitchFamily="34" charset="0"/>
                <a:cs typeface="Arial" panose="020B0604020202020204" pitchFamily="34" charset="0"/>
              </a:defRPr>
            </a:lvl1pPr>
          </a:lstStyle>
          <a:p>
            <a:r>
              <a:rPr lang="en-US"/>
              <a:t>Heading</a:t>
            </a:r>
          </a:p>
        </p:txBody>
      </p:sp>
      <p:cxnSp>
        <p:nvCxnSpPr>
          <p:cNvPr id="6" name="Straight Connector 5"/>
          <p:cNvCxnSpPr/>
          <p:nvPr userDrawn="1"/>
        </p:nvCxnSpPr>
        <p:spPr>
          <a:xfrm>
            <a:off x="1524000" y="1247912"/>
            <a:ext cx="9144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1524000" y="3089433"/>
            <a:ext cx="9144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5" name="Subtitle 2"/>
          <p:cNvSpPr>
            <a:spLocks noGrp="1"/>
          </p:cNvSpPr>
          <p:nvPr>
            <p:ph type="subTitle" idx="1" hasCustomPrompt="1"/>
          </p:nvPr>
        </p:nvSpPr>
        <p:spPr>
          <a:xfrm>
            <a:off x="1533915" y="2472038"/>
            <a:ext cx="9102519" cy="617395"/>
          </a:xfrm>
        </p:spPr>
        <p:txBody>
          <a:bodyPr>
            <a:noAutofit/>
          </a:bodyPr>
          <a:lstStyle>
            <a:lvl1pPr marL="0" indent="0" algn="l">
              <a:spcBef>
                <a:spcPct val="0"/>
              </a:spcBef>
              <a:buNone/>
              <a:defRPr sz="2000" b="1" spc="50" baseline="0">
                <a:solidFill>
                  <a:srgbClr val="00ACB6"/>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Subheading </a:t>
            </a:r>
          </a:p>
          <a:p>
            <a:endParaRPr lang="en-US"/>
          </a:p>
        </p:txBody>
      </p:sp>
    </p:spTree>
    <p:extLst>
      <p:ext uri="{BB962C8B-B14F-4D97-AF65-F5344CB8AC3E}">
        <p14:creationId xmlns:p14="http://schemas.microsoft.com/office/powerpoint/2010/main" val="2718573972"/>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Back Cover">
    <p:spTree>
      <p:nvGrpSpPr>
        <p:cNvPr id="1" name=""/>
        <p:cNvGrpSpPr/>
        <p:nvPr/>
      </p:nvGrpSpPr>
      <p:grpSpPr>
        <a:xfrm>
          <a:off x="0" y="0"/>
          <a:ext cx="0" cy="0"/>
          <a:chOff x="0" y="0"/>
          <a:chExt cx="0" cy="0"/>
        </a:xfrm>
      </p:grpSpPr>
      <p:sp>
        <p:nvSpPr>
          <p:cNvPr id="3" name="Rectangle 2"/>
          <p:cNvSpPr/>
          <p:nvPr userDrawn="1"/>
        </p:nvSpPr>
        <p:spPr>
          <a:xfrm>
            <a:off x="0" y="3867912"/>
            <a:ext cx="12192000" cy="1847088"/>
          </a:xfrm>
          <a:prstGeom prst="rect">
            <a:avLst/>
          </a:prstGeom>
          <a:solidFill>
            <a:srgbClr val="011E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userDrawn="1"/>
        </p:nvSpPr>
        <p:spPr>
          <a:xfrm>
            <a:off x="1533832" y="4051300"/>
            <a:ext cx="5311468" cy="1485900"/>
          </a:xfrm>
          <a:prstGeom prst="rect">
            <a:avLst/>
          </a:prstGeom>
          <a:noFill/>
        </p:spPr>
        <p:txBody>
          <a:bodyPr wrap="square" lIns="0" tIns="0" rIns="0" bIns="0" rtlCol="0" anchor="ctr" anchorCtr="0">
            <a:noAutofit/>
          </a:bodyPr>
          <a:lstStyle/>
          <a:p>
            <a:pPr>
              <a:lnSpc>
                <a:spcPct val="110000"/>
              </a:lnSpc>
            </a:pPr>
            <a:r>
              <a:rPr lang="en-US" sz="1100">
                <a:solidFill>
                  <a:srgbClr val="FFFFFF"/>
                </a:solidFill>
                <a:latin typeface="Georgia" panose="02040502050405020303" pitchFamily="18" charset="0"/>
                <a:ea typeface="Georgia" panose="02040502050405020303" pitchFamily="18" charset="0"/>
                <a:cs typeface="Arial" panose="020B0604020202020204" pitchFamily="34" charset="0"/>
              </a:rPr>
              <a:t>© 2020 Venable LLP.</a:t>
            </a:r>
          </a:p>
          <a:p>
            <a:pPr>
              <a:lnSpc>
                <a:spcPct val="110000"/>
              </a:lnSpc>
            </a:pPr>
            <a:r>
              <a:rPr lang="en-US" sz="1100">
                <a:solidFill>
                  <a:srgbClr val="FFFFFF"/>
                </a:solidFill>
                <a:latin typeface="Georgia" panose="02040502050405020303" pitchFamily="18" charset="0"/>
                <a:ea typeface="Georgia" panose="02040502050405020303" pitchFamily="18" charset="0"/>
                <a:cs typeface="Arial" panose="020B0604020202020204" pitchFamily="34" charset="0"/>
              </a:rPr>
              <a:t>This document is published by the law firm Venable LLP. It is not intended to provide legal advice or opinion. Such advice may only be given when related to specific fact situations that Venable has accepted an engagement as counsel to address.</a:t>
            </a:r>
          </a:p>
        </p:txBody>
      </p:sp>
      <p:pic>
        <p:nvPicPr>
          <p:cNvPr id="4" name="Picture 3"/>
          <p:cNvPicPr>
            <a:picLocks noChangeAspect="1"/>
          </p:cNvPicPr>
          <p:nvPr userDrawn="1"/>
        </p:nvPicPr>
        <p:blipFill>
          <a:blip r:embed="rId2"/>
          <a:srcRect/>
          <a:stretch>
            <a:fillRect/>
          </a:stretch>
        </p:blipFill>
        <p:spPr>
          <a:xfrm>
            <a:off x="0" y="0"/>
            <a:ext cx="1612392" cy="6858000"/>
          </a:xfrm>
          <a:prstGeom prst="rect">
            <a:avLst/>
          </a:prstGeom>
        </p:spPr>
      </p:pic>
    </p:spTree>
    <p:extLst>
      <p:ext uri="{BB962C8B-B14F-4D97-AF65-F5344CB8AC3E}">
        <p14:creationId xmlns:p14="http://schemas.microsoft.com/office/powerpoint/2010/main" val="4129321945"/>
      </p:ext>
    </p:extLst>
  </p:cSld>
  <p:clrMapOvr>
    <a:masterClrMapping/>
  </p:clrMapOvr>
  <p:extLst>
    <p:ext uri="{DCECCB84-F9BA-43D5-87BE-67443E8EF086}">
      <p15:sldGuideLst xmlns:p15="http://schemas.microsoft.com/office/powerpoint/2012/main">
        <p15:guide id="1" pos="960">
          <p15:clr>
            <a:srgbClr val="FBAE40"/>
          </p15:clr>
        </p15:guide>
        <p15:guide id="2" orient="horz" pos="2160">
          <p15:clr>
            <a:srgbClr val="FBAE40"/>
          </p15:clr>
        </p15:guide>
      </p15:sldGuideLst>
    </p:ext>
  </p:extLst>
</p:sldLayout>
</file>

<file path=ppt/slideLayouts/slideLayout62.xml><?xml version="1.0" encoding="utf-8"?>
<p:sldLayout xmlns:a="http://schemas.openxmlformats.org/drawingml/2006/main" xmlns:r="http://schemas.openxmlformats.org/officeDocument/2006/relationships" xmlns:p="http://schemas.openxmlformats.org/presentationml/2006/main" matchingName="Vertical Title and Text">
  <p:cSld name="Vertical Title and Text">
    <p:spTree>
      <p:nvGrpSpPr>
        <p:cNvPr id="1" name="Shape 2401"/>
        <p:cNvGrpSpPr/>
        <p:nvPr/>
      </p:nvGrpSpPr>
      <p:grpSpPr>
        <a:xfrm>
          <a:off x="0" y="0"/>
          <a:ext cx="0" cy="0"/>
          <a:chOff x="0" y="0"/>
          <a:chExt cx="0" cy="0"/>
        </a:xfrm>
      </p:grpSpPr>
    </p:spTree>
    <p:extLst>
      <p:ext uri="{BB962C8B-B14F-4D97-AF65-F5344CB8AC3E}">
        <p14:creationId xmlns:p14="http://schemas.microsoft.com/office/powerpoint/2010/main" val="4320329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matchingName="1_Title and Footer">
  <p:cSld name="1_Title and Footer">
    <p:spTree>
      <p:nvGrpSpPr>
        <p:cNvPr id="1" name="Shape 2408"/>
        <p:cNvGrpSpPr/>
        <p:nvPr/>
      </p:nvGrpSpPr>
      <p:grpSpPr>
        <a:xfrm>
          <a:off x="0" y="0"/>
          <a:ext cx="0" cy="0"/>
          <a:chOff x="0" y="0"/>
          <a:chExt cx="0" cy="0"/>
        </a:xfrm>
      </p:grpSpPr>
      <p:sp>
        <p:nvSpPr>
          <p:cNvPr id="2409" name="Google Shape;2409;p600"/>
          <p:cNvSpPr txBox="1">
            <a:spLocks noGrp="1"/>
          </p:cNvSpPr>
          <p:nvPr>
            <p:ph type="dt" idx="10"/>
          </p:nvPr>
        </p:nvSpPr>
        <p:spPr>
          <a:xfrm>
            <a:off x="609600" y="8333733"/>
            <a:ext cx="2844800" cy="365200"/>
          </a:xfrm>
          <a:prstGeom prst="rect">
            <a:avLst/>
          </a:prstGeom>
          <a:noFill/>
          <a:ln>
            <a:noFill/>
          </a:ln>
        </p:spPr>
        <p:txBody>
          <a:bodyPr spcFirstLastPara="1" wrap="square" lIns="91425" tIns="45700" rIns="91425" bIns="45700" anchor="t" anchorCtr="0">
            <a:noAutofit/>
          </a:bodyPr>
          <a:lstStyle>
            <a:lvl1pPr marR="0" lvl="0" algn="l" rtl="0">
              <a:spcBef>
                <a:spcPct val="0"/>
              </a:spcBef>
              <a:spcAft>
                <a:spcPct val="0"/>
              </a:spcAft>
              <a:buSzPts val="500"/>
              <a:buNone/>
              <a:defRPr sz="1867" b="0" i="0" u="none" strike="noStrike" cap="none">
                <a:solidFill>
                  <a:schemeClr val="dk1"/>
                </a:solidFill>
                <a:latin typeface="Lato Light"/>
                <a:ea typeface="Lato Light"/>
                <a:cs typeface="Lato Light"/>
                <a:sym typeface="Lato Light"/>
              </a:defRPr>
            </a:lvl1pPr>
            <a:lvl2pPr marR="0" lvl="1" algn="l" rtl="0">
              <a:spcBef>
                <a:spcPct val="0"/>
              </a:spcBef>
              <a:spcAft>
                <a:spcPct val="0"/>
              </a:spcAft>
              <a:buSzPts val="500"/>
              <a:buNone/>
              <a:defRPr sz="1867" b="0" i="0" u="none" strike="noStrike" cap="none">
                <a:solidFill>
                  <a:schemeClr val="dk1"/>
                </a:solidFill>
                <a:latin typeface="Lato Light"/>
                <a:ea typeface="Lato Light"/>
                <a:cs typeface="Lato Light"/>
                <a:sym typeface="Lato Light"/>
              </a:defRPr>
            </a:lvl2pPr>
            <a:lvl3pPr marR="0" lvl="2" algn="l" rtl="0">
              <a:spcBef>
                <a:spcPct val="0"/>
              </a:spcBef>
              <a:spcAft>
                <a:spcPct val="0"/>
              </a:spcAft>
              <a:buSzPts val="500"/>
              <a:buNone/>
              <a:defRPr sz="1867" b="0" i="0" u="none" strike="noStrike" cap="none">
                <a:solidFill>
                  <a:schemeClr val="dk1"/>
                </a:solidFill>
                <a:latin typeface="Lato Light"/>
                <a:ea typeface="Lato Light"/>
                <a:cs typeface="Lato Light"/>
                <a:sym typeface="Lato Light"/>
              </a:defRPr>
            </a:lvl3pPr>
            <a:lvl4pPr marR="0" lvl="3" algn="l" rtl="0">
              <a:spcBef>
                <a:spcPct val="0"/>
              </a:spcBef>
              <a:spcAft>
                <a:spcPct val="0"/>
              </a:spcAft>
              <a:buSzPts val="500"/>
              <a:buNone/>
              <a:defRPr sz="1867" b="0" i="0" u="none" strike="noStrike" cap="none">
                <a:solidFill>
                  <a:schemeClr val="dk1"/>
                </a:solidFill>
                <a:latin typeface="Lato Light"/>
                <a:ea typeface="Lato Light"/>
                <a:cs typeface="Lato Light"/>
                <a:sym typeface="Lato Light"/>
              </a:defRPr>
            </a:lvl4pPr>
            <a:lvl5pPr marR="0" lvl="4" algn="l" rtl="0">
              <a:spcBef>
                <a:spcPct val="0"/>
              </a:spcBef>
              <a:spcAft>
                <a:spcPct val="0"/>
              </a:spcAft>
              <a:buSzPts val="500"/>
              <a:buNone/>
              <a:defRPr sz="1867" b="0" i="0" u="none" strike="noStrike" cap="none">
                <a:solidFill>
                  <a:schemeClr val="dk1"/>
                </a:solidFill>
                <a:latin typeface="Lato Light"/>
                <a:ea typeface="Lato Light"/>
                <a:cs typeface="Lato Light"/>
                <a:sym typeface="Lato Light"/>
              </a:defRPr>
            </a:lvl5pPr>
            <a:lvl6pPr marR="0" lvl="5" algn="l" rtl="0">
              <a:spcBef>
                <a:spcPct val="0"/>
              </a:spcBef>
              <a:spcAft>
                <a:spcPct val="0"/>
              </a:spcAft>
              <a:buSzPts val="500"/>
              <a:buNone/>
              <a:defRPr sz="1867" b="0" i="0" u="none" strike="noStrike" cap="none">
                <a:solidFill>
                  <a:schemeClr val="dk1"/>
                </a:solidFill>
                <a:latin typeface="Lato Light"/>
                <a:ea typeface="Lato Light"/>
                <a:cs typeface="Lato Light"/>
                <a:sym typeface="Lato Light"/>
              </a:defRPr>
            </a:lvl6pPr>
            <a:lvl7pPr marR="0" lvl="6" algn="l" rtl="0">
              <a:spcBef>
                <a:spcPct val="0"/>
              </a:spcBef>
              <a:spcAft>
                <a:spcPct val="0"/>
              </a:spcAft>
              <a:buSzPts val="500"/>
              <a:buNone/>
              <a:defRPr sz="1867" b="0" i="0" u="none" strike="noStrike" cap="none">
                <a:solidFill>
                  <a:schemeClr val="dk1"/>
                </a:solidFill>
                <a:latin typeface="Lato Light"/>
                <a:ea typeface="Lato Light"/>
                <a:cs typeface="Lato Light"/>
                <a:sym typeface="Lato Light"/>
              </a:defRPr>
            </a:lvl7pPr>
            <a:lvl8pPr marR="0" lvl="7" algn="l" rtl="0">
              <a:spcBef>
                <a:spcPct val="0"/>
              </a:spcBef>
              <a:spcAft>
                <a:spcPct val="0"/>
              </a:spcAft>
              <a:buSzPts val="500"/>
              <a:buNone/>
              <a:defRPr sz="1867" b="0" i="0" u="none" strike="noStrike" cap="none">
                <a:solidFill>
                  <a:schemeClr val="dk1"/>
                </a:solidFill>
                <a:latin typeface="Lato Light"/>
                <a:ea typeface="Lato Light"/>
                <a:cs typeface="Lato Light"/>
                <a:sym typeface="Lato Light"/>
              </a:defRPr>
            </a:lvl8pPr>
            <a:lvl9pPr marR="0" lvl="8" algn="l" rtl="0">
              <a:spcBef>
                <a:spcPct val="0"/>
              </a:spcBef>
              <a:spcAft>
                <a:spcPct val="0"/>
              </a:spcAft>
              <a:buSzPts val="500"/>
              <a:buNone/>
              <a:defRPr sz="1867" b="0" i="0" u="none" strike="noStrike" cap="none">
                <a:solidFill>
                  <a:schemeClr val="dk1"/>
                </a:solidFill>
                <a:latin typeface="Lato Light"/>
                <a:ea typeface="Lato Light"/>
                <a:cs typeface="Lato Light"/>
                <a:sym typeface="Lato Light"/>
              </a:defRPr>
            </a:lvl9pPr>
          </a:lstStyle>
          <a:p>
            <a:endParaRPr/>
          </a:p>
        </p:txBody>
      </p:sp>
      <p:sp>
        <p:nvSpPr>
          <p:cNvPr id="2410" name="Google Shape;2410;p600"/>
          <p:cNvSpPr>
            <a:spLocks noGrp="1"/>
          </p:cNvSpPr>
          <p:nvPr>
            <p:ph type="pic" idx="2"/>
          </p:nvPr>
        </p:nvSpPr>
        <p:spPr>
          <a:xfrm>
            <a:off x="0" y="1672132"/>
            <a:ext cx="4390800" cy="2944000"/>
          </a:xfrm>
          <a:prstGeom prst="rect">
            <a:avLst/>
          </a:prstGeom>
          <a:noFill/>
          <a:ln>
            <a:noFill/>
          </a:ln>
        </p:spPr>
        <p:txBody>
          <a:bodyPr spcFirstLastPara="1" wrap="square" lIns="68575" tIns="34275" rIns="68575" bIns="34275" anchor="t" anchorCtr="0">
            <a:noAutofit/>
          </a:bodyPr>
          <a:lstStyle>
            <a:lvl1pPr marR="0" lvl="0" algn="l" rtl="0">
              <a:lnSpc>
                <a:spcPct val="90000"/>
              </a:lnSpc>
              <a:spcBef>
                <a:spcPts val="1067"/>
              </a:spcBef>
              <a:spcAft>
                <a:spcPct val="0"/>
              </a:spcAft>
              <a:buClr>
                <a:schemeClr val="dk1"/>
              </a:buClr>
              <a:buSzPts val="1100"/>
              <a:buFont typeface="Arial"/>
              <a:buNone/>
              <a:defRPr sz="1467" b="0" i="0" u="none" strike="noStrike" cap="none">
                <a:solidFill>
                  <a:schemeClr val="dk1"/>
                </a:solidFill>
                <a:latin typeface="Lato Light"/>
                <a:ea typeface="Lato Light"/>
                <a:cs typeface="Lato Light"/>
                <a:sym typeface="Lato Light"/>
              </a:defRPr>
            </a:lvl1pPr>
            <a:lvl2pPr marR="0" lvl="1" algn="l" rtl="0">
              <a:lnSpc>
                <a:spcPct val="90000"/>
              </a:lnSpc>
              <a:spcBef>
                <a:spcPts val="533"/>
              </a:spcBef>
              <a:spcAft>
                <a:spcPct val="0"/>
              </a:spcAft>
              <a:buClr>
                <a:schemeClr val="dk1"/>
              </a:buClr>
              <a:buSzPts val="1500"/>
              <a:buFont typeface="Arial"/>
              <a:buNone/>
              <a:defRPr sz="2000" b="0" i="0" u="none" strike="noStrike" cap="none">
                <a:solidFill>
                  <a:schemeClr val="dk1"/>
                </a:solidFill>
                <a:latin typeface="Lato Light"/>
                <a:ea typeface="Lato Light"/>
                <a:cs typeface="Lato Light"/>
                <a:sym typeface="Lato Light"/>
              </a:defRPr>
            </a:lvl2pPr>
            <a:lvl3pPr marR="0" lvl="2" algn="l" rtl="0">
              <a:lnSpc>
                <a:spcPct val="90000"/>
              </a:lnSpc>
              <a:spcBef>
                <a:spcPts val="533"/>
              </a:spcBef>
              <a:spcAft>
                <a:spcPct val="0"/>
              </a:spcAft>
              <a:buClr>
                <a:schemeClr val="dk1"/>
              </a:buClr>
              <a:buSzPts val="1400"/>
              <a:buFont typeface="Arial"/>
              <a:buNone/>
              <a:defRPr sz="1867" b="0" i="0" u="none" strike="noStrike" cap="none">
                <a:solidFill>
                  <a:schemeClr val="dk1"/>
                </a:solidFill>
                <a:latin typeface="Lato Light"/>
                <a:ea typeface="Lato Light"/>
                <a:cs typeface="Lato Light"/>
                <a:sym typeface="Lato Light"/>
              </a:defRPr>
            </a:lvl3pPr>
            <a:lvl4pPr marR="0" lvl="3" algn="l" rtl="0">
              <a:lnSpc>
                <a:spcPct val="90000"/>
              </a:lnSpc>
              <a:spcBef>
                <a:spcPts val="533"/>
              </a:spcBef>
              <a:spcAft>
                <a:spcPct val="0"/>
              </a:spcAft>
              <a:buClr>
                <a:schemeClr val="dk1"/>
              </a:buClr>
              <a:buSzPts val="1200"/>
              <a:buFont typeface="Arial"/>
              <a:buNone/>
              <a:defRPr sz="1600" b="0" i="0" u="none" strike="noStrike" cap="none">
                <a:solidFill>
                  <a:schemeClr val="dk1"/>
                </a:solidFill>
                <a:latin typeface="Lato Light"/>
                <a:ea typeface="Lato Light"/>
                <a:cs typeface="Lato Light"/>
                <a:sym typeface="Lato Light"/>
              </a:defRPr>
            </a:lvl4pPr>
            <a:lvl5pPr marR="0" lvl="4" algn="l" rtl="0">
              <a:lnSpc>
                <a:spcPct val="90000"/>
              </a:lnSpc>
              <a:spcBef>
                <a:spcPts val="533"/>
              </a:spcBef>
              <a:spcAft>
                <a:spcPct val="0"/>
              </a:spcAft>
              <a:buClr>
                <a:schemeClr val="dk1"/>
              </a:buClr>
              <a:buSzPts val="1200"/>
              <a:buFont typeface="Arial"/>
              <a:buNone/>
              <a:defRPr sz="1600" b="0" i="0" u="none" strike="noStrike" cap="none">
                <a:solidFill>
                  <a:schemeClr val="dk1"/>
                </a:solidFill>
                <a:latin typeface="Lato Light"/>
                <a:ea typeface="Lato Light"/>
                <a:cs typeface="Lato Light"/>
                <a:sym typeface="Lato Light"/>
              </a:defRPr>
            </a:lvl5pPr>
            <a:lvl6pPr marR="0" lvl="5" algn="l" rtl="0">
              <a:lnSpc>
                <a:spcPct val="90000"/>
              </a:lnSpc>
              <a:spcBef>
                <a:spcPts val="533"/>
              </a:spcBef>
              <a:spcAft>
                <a:spcPct val="0"/>
              </a:spcAft>
              <a:buClr>
                <a:schemeClr val="dk1"/>
              </a:buClr>
              <a:buSzPts val="1400"/>
              <a:buFont typeface="Arial"/>
              <a:buChar char="•"/>
              <a:defRPr sz="1867" b="0" i="0" u="none" strike="noStrike" cap="none">
                <a:solidFill>
                  <a:schemeClr val="dk1"/>
                </a:solidFill>
                <a:latin typeface="Lato Light"/>
                <a:ea typeface="Lato Light"/>
                <a:cs typeface="Lato Light"/>
                <a:sym typeface="Lato Light"/>
              </a:defRPr>
            </a:lvl6pPr>
            <a:lvl7pPr marR="0" lvl="6" algn="l" rtl="0">
              <a:lnSpc>
                <a:spcPct val="90000"/>
              </a:lnSpc>
              <a:spcBef>
                <a:spcPts val="533"/>
              </a:spcBef>
              <a:spcAft>
                <a:spcPct val="0"/>
              </a:spcAft>
              <a:buClr>
                <a:schemeClr val="dk1"/>
              </a:buClr>
              <a:buSzPts val="1400"/>
              <a:buFont typeface="Arial"/>
              <a:buChar char="•"/>
              <a:defRPr sz="1867" b="0" i="0" u="none" strike="noStrike" cap="none">
                <a:solidFill>
                  <a:schemeClr val="dk1"/>
                </a:solidFill>
                <a:latin typeface="Lato Light"/>
                <a:ea typeface="Lato Light"/>
                <a:cs typeface="Lato Light"/>
                <a:sym typeface="Lato Light"/>
              </a:defRPr>
            </a:lvl7pPr>
            <a:lvl8pPr marR="0" lvl="7" algn="l" rtl="0">
              <a:lnSpc>
                <a:spcPct val="90000"/>
              </a:lnSpc>
              <a:spcBef>
                <a:spcPts val="533"/>
              </a:spcBef>
              <a:spcAft>
                <a:spcPct val="0"/>
              </a:spcAft>
              <a:buClr>
                <a:schemeClr val="dk1"/>
              </a:buClr>
              <a:buSzPts val="1400"/>
              <a:buFont typeface="Arial"/>
              <a:buChar char="•"/>
              <a:defRPr sz="1867" b="0" i="0" u="none" strike="noStrike" cap="none">
                <a:solidFill>
                  <a:schemeClr val="dk1"/>
                </a:solidFill>
                <a:latin typeface="Lato Light"/>
                <a:ea typeface="Lato Light"/>
                <a:cs typeface="Lato Light"/>
                <a:sym typeface="Lato Light"/>
              </a:defRPr>
            </a:lvl8pPr>
            <a:lvl9pPr marR="0" lvl="8" algn="l" rtl="0">
              <a:lnSpc>
                <a:spcPct val="90000"/>
              </a:lnSpc>
              <a:spcBef>
                <a:spcPts val="533"/>
              </a:spcBef>
              <a:spcAft>
                <a:spcPct val="0"/>
              </a:spcAft>
              <a:buClr>
                <a:schemeClr val="dk1"/>
              </a:buClr>
              <a:buSzPts val="1400"/>
              <a:buFont typeface="Arial"/>
              <a:buChar char="•"/>
              <a:defRPr sz="1867" b="0" i="0" u="none" strike="noStrike" cap="none">
                <a:solidFill>
                  <a:schemeClr val="dk1"/>
                </a:solidFill>
                <a:latin typeface="Lato Light"/>
                <a:ea typeface="Lato Light"/>
                <a:cs typeface="Lato Light"/>
                <a:sym typeface="Lato Light"/>
              </a:defRPr>
            </a:lvl9pPr>
          </a:lstStyle>
          <a:p>
            <a:endParaRPr/>
          </a:p>
        </p:txBody>
      </p:sp>
      <p:sp>
        <p:nvSpPr>
          <p:cNvPr id="2411" name="Google Shape;2411;p600"/>
          <p:cNvSpPr>
            <a:spLocks noGrp="1"/>
          </p:cNvSpPr>
          <p:nvPr>
            <p:ph type="pic" idx="3"/>
          </p:nvPr>
        </p:nvSpPr>
        <p:spPr>
          <a:xfrm>
            <a:off x="7782928" y="1672132"/>
            <a:ext cx="4422400" cy="2944000"/>
          </a:xfrm>
          <a:prstGeom prst="rect">
            <a:avLst/>
          </a:prstGeom>
          <a:noFill/>
          <a:ln>
            <a:noFill/>
          </a:ln>
        </p:spPr>
        <p:txBody>
          <a:bodyPr spcFirstLastPara="1" wrap="square" lIns="68575" tIns="34275" rIns="68575" bIns="34275" anchor="t" anchorCtr="0">
            <a:noAutofit/>
          </a:bodyPr>
          <a:lstStyle>
            <a:lvl1pPr marR="0" lvl="0" algn="l" rtl="0">
              <a:lnSpc>
                <a:spcPct val="90000"/>
              </a:lnSpc>
              <a:spcBef>
                <a:spcPts val="1067"/>
              </a:spcBef>
              <a:spcAft>
                <a:spcPct val="0"/>
              </a:spcAft>
              <a:buClr>
                <a:schemeClr val="dk1"/>
              </a:buClr>
              <a:buSzPts val="1100"/>
              <a:buFont typeface="Arial"/>
              <a:buNone/>
              <a:defRPr sz="1467" b="0" i="0" u="none" strike="noStrike" cap="none">
                <a:solidFill>
                  <a:schemeClr val="dk1"/>
                </a:solidFill>
                <a:latin typeface="Lato Light"/>
                <a:ea typeface="Lato Light"/>
                <a:cs typeface="Lato Light"/>
                <a:sym typeface="Lato Light"/>
              </a:defRPr>
            </a:lvl1pPr>
            <a:lvl2pPr marR="0" lvl="1" algn="l" rtl="0">
              <a:lnSpc>
                <a:spcPct val="90000"/>
              </a:lnSpc>
              <a:spcBef>
                <a:spcPts val="533"/>
              </a:spcBef>
              <a:spcAft>
                <a:spcPct val="0"/>
              </a:spcAft>
              <a:buClr>
                <a:schemeClr val="dk1"/>
              </a:buClr>
              <a:buSzPts val="1500"/>
              <a:buFont typeface="Arial"/>
              <a:buNone/>
              <a:defRPr sz="2000" b="0" i="0" u="none" strike="noStrike" cap="none">
                <a:solidFill>
                  <a:schemeClr val="dk1"/>
                </a:solidFill>
                <a:latin typeface="Lato Light"/>
                <a:ea typeface="Lato Light"/>
                <a:cs typeface="Lato Light"/>
                <a:sym typeface="Lato Light"/>
              </a:defRPr>
            </a:lvl2pPr>
            <a:lvl3pPr marR="0" lvl="2" algn="l" rtl="0">
              <a:lnSpc>
                <a:spcPct val="90000"/>
              </a:lnSpc>
              <a:spcBef>
                <a:spcPts val="533"/>
              </a:spcBef>
              <a:spcAft>
                <a:spcPct val="0"/>
              </a:spcAft>
              <a:buClr>
                <a:schemeClr val="dk1"/>
              </a:buClr>
              <a:buSzPts val="1400"/>
              <a:buFont typeface="Arial"/>
              <a:buNone/>
              <a:defRPr sz="1867" b="0" i="0" u="none" strike="noStrike" cap="none">
                <a:solidFill>
                  <a:schemeClr val="dk1"/>
                </a:solidFill>
                <a:latin typeface="Lato Light"/>
                <a:ea typeface="Lato Light"/>
                <a:cs typeface="Lato Light"/>
                <a:sym typeface="Lato Light"/>
              </a:defRPr>
            </a:lvl3pPr>
            <a:lvl4pPr marR="0" lvl="3" algn="l" rtl="0">
              <a:lnSpc>
                <a:spcPct val="90000"/>
              </a:lnSpc>
              <a:spcBef>
                <a:spcPts val="533"/>
              </a:spcBef>
              <a:spcAft>
                <a:spcPct val="0"/>
              </a:spcAft>
              <a:buClr>
                <a:schemeClr val="dk1"/>
              </a:buClr>
              <a:buSzPts val="1200"/>
              <a:buFont typeface="Arial"/>
              <a:buNone/>
              <a:defRPr sz="1600" b="0" i="0" u="none" strike="noStrike" cap="none">
                <a:solidFill>
                  <a:schemeClr val="dk1"/>
                </a:solidFill>
                <a:latin typeface="Lato Light"/>
                <a:ea typeface="Lato Light"/>
                <a:cs typeface="Lato Light"/>
                <a:sym typeface="Lato Light"/>
              </a:defRPr>
            </a:lvl4pPr>
            <a:lvl5pPr marR="0" lvl="4" algn="l" rtl="0">
              <a:lnSpc>
                <a:spcPct val="90000"/>
              </a:lnSpc>
              <a:spcBef>
                <a:spcPts val="533"/>
              </a:spcBef>
              <a:spcAft>
                <a:spcPct val="0"/>
              </a:spcAft>
              <a:buClr>
                <a:schemeClr val="dk1"/>
              </a:buClr>
              <a:buSzPts val="1200"/>
              <a:buFont typeface="Arial"/>
              <a:buNone/>
              <a:defRPr sz="1600" b="0" i="0" u="none" strike="noStrike" cap="none">
                <a:solidFill>
                  <a:schemeClr val="dk1"/>
                </a:solidFill>
                <a:latin typeface="Lato Light"/>
                <a:ea typeface="Lato Light"/>
                <a:cs typeface="Lato Light"/>
                <a:sym typeface="Lato Light"/>
              </a:defRPr>
            </a:lvl5pPr>
            <a:lvl6pPr marR="0" lvl="5" algn="l" rtl="0">
              <a:lnSpc>
                <a:spcPct val="90000"/>
              </a:lnSpc>
              <a:spcBef>
                <a:spcPts val="533"/>
              </a:spcBef>
              <a:spcAft>
                <a:spcPct val="0"/>
              </a:spcAft>
              <a:buClr>
                <a:schemeClr val="dk1"/>
              </a:buClr>
              <a:buSzPts val="1400"/>
              <a:buFont typeface="Arial"/>
              <a:buChar char="•"/>
              <a:defRPr sz="1867" b="0" i="0" u="none" strike="noStrike" cap="none">
                <a:solidFill>
                  <a:schemeClr val="dk1"/>
                </a:solidFill>
                <a:latin typeface="Lato Light"/>
                <a:ea typeface="Lato Light"/>
                <a:cs typeface="Lato Light"/>
                <a:sym typeface="Lato Light"/>
              </a:defRPr>
            </a:lvl6pPr>
            <a:lvl7pPr marR="0" lvl="6" algn="l" rtl="0">
              <a:lnSpc>
                <a:spcPct val="90000"/>
              </a:lnSpc>
              <a:spcBef>
                <a:spcPts val="533"/>
              </a:spcBef>
              <a:spcAft>
                <a:spcPct val="0"/>
              </a:spcAft>
              <a:buClr>
                <a:schemeClr val="dk1"/>
              </a:buClr>
              <a:buSzPts val="1400"/>
              <a:buFont typeface="Arial"/>
              <a:buChar char="•"/>
              <a:defRPr sz="1867" b="0" i="0" u="none" strike="noStrike" cap="none">
                <a:solidFill>
                  <a:schemeClr val="dk1"/>
                </a:solidFill>
                <a:latin typeface="Lato Light"/>
                <a:ea typeface="Lato Light"/>
                <a:cs typeface="Lato Light"/>
                <a:sym typeface="Lato Light"/>
              </a:defRPr>
            </a:lvl7pPr>
            <a:lvl8pPr marR="0" lvl="7" algn="l" rtl="0">
              <a:lnSpc>
                <a:spcPct val="90000"/>
              </a:lnSpc>
              <a:spcBef>
                <a:spcPts val="533"/>
              </a:spcBef>
              <a:spcAft>
                <a:spcPct val="0"/>
              </a:spcAft>
              <a:buClr>
                <a:schemeClr val="dk1"/>
              </a:buClr>
              <a:buSzPts val="1400"/>
              <a:buFont typeface="Arial"/>
              <a:buChar char="•"/>
              <a:defRPr sz="1867" b="0" i="0" u="none" strike="noStrike" cap="none">
                <a:solidFill>
                  <a:schemeClr val="dk1"/>
                </a:solidFill>
                <a:latin typeface="Lato Light"/>
                <a:ea typeface="Lato Light"/>
                <a:cs typeface="Lato Light"/>
                <a:sym typeface="Lato Light"/>
              </a:defRPr>
            </a:lvl8pPr>
            <a:lvl9pPr marR="0" lvl="8" algn="l" rtl="0">
              <a:lnSpc>
                <a:spcPct val="90000"/>
              </a:lnSpc>
              <a:spcBef>
                <a:spcPts val="533"/>
              </a:spcBef>
              <a:spcAft>
                <a:spcPct val="0"/>
              </a:spcAft>
              <a:buClr>
                <a:schemeClr val="dk1"/>
              </a:buClr>
              <a:buSzPts val="1400"/>
              <a:buFont typeface="Arial"/>
              <a:buChar char="•"/>
              <a:defRPr sz="1867" b="0" i="0" u="none" strike="noStrike" cap="none">
                <a:solidFill>
                  <a:schemeClr val="dk1"/>
                </a:solidFill>
                <a:latin typeface="Lato Light"/>
                <a:ea typeface="Lato Light"/>
                <a:cs typeface="Lato Light"/>
                <a:sym typeface="Lato Light"/>
              </a:defRPr>
            </a:lvl9pPr>
          </a:lstStyle>
          <a:p>
            <a:endParaRPr/>
          </a:p>
        </p:txBody>
      </p:sp>
    </p:spTree>
    <p:extLst>
      <p:ext uri="{BB962C8B-B14F-4D97-AF65-F5344CB8AC3E}">
        <p14:creationId xmlns:p14="http://schemas.microsoft.com/office/powerpoint/2010/main" val="214085146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1F816F-746F-5842-B41B-DC753BE1E216}" type="slidenum">
              <a:rPr lang="en-US" smtClean="0"/>
              <a:t>‹#›</a:t>
            </a:fld>
            <a:endParaRPr lang="en-US"/>
          </a:p>
        </p:txBody>
      </p:sp>
    </p:spTree>
    <p:extLst>
      <p:ext uri="{BB962C8B-B14F-4D97-AF65-F5344CB8AC3E}">
        <p14:creationId xmlns:p14="http://schemas.microsoft.com/office/powerpoint/2010/main" val="81253705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1F816F-746F-5842-B41B-DC753BE1E216}" type="slidenum">
              <a:rPr lang="en-US" smtClean="0"/>
              <a:t>‹#›</a:t>
            </a:fld>
            <a:endParaRPr lang="en-US"/>
          </a:p>
        </p:txBody>
      </p:sp>
    </p:spTree>
    <p:extLst>
      <p:ext uri="{BB962C8B-B14F-4D97-AF65-F5344CB8AC3E}">
        <p14:creationId xmlns:p14="http://schemas.microsoft.com/office/powerpoint/2010/main" val="4040420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sp>
        <p:nvSpPr>
          <p:cNvPr id="8" name="Content Placeholder 11"/>
          <p:cNvSpPr>
            <a:spLocks noGrp="1"/>
          </p:cNvSpPr>
          <p:nvPr>
            <p:ph idx="13" hasCustomPrompt="1"/>
          </p:nvPr>
        </p:nvSpPr>
        <p:spPr>
          <a:xfrm>
            <a:off x="1531621" y="1277120"/>
            <a:ext cx="4547390" cy="4459737"/>
          </a:xfrm>
        </p:spPr>
        <p:txBody>
          <a:bodyPr/>
          <a:lstStyle>
            <a:lvl1pPr marL="171450" marR="0" indent="-171450" algn="l" defTabSz="914400" rtl="0" eaLnBrk="1" fontAlgn="auto" latinLnBrk="0" hangingPunct="1">
              <a:lnSpc>
                <a:spcPct val="90000"/>
              </a:lnSpc>
              <a:spcBef>
                <a:spcPts val="1000"/>
              </a:spcBef>
              <a:spcAft>
                <a:spcPts val="0"/>
              </a:spcAft>
              <a:buClr>
                <a:srgbClr val="00ACB6"/>
              </a:buClr>
              <a:buSzTx/>
              <a:buFont typeface="Wingdings" panose="05000000000000000000" pitchFamily="2" charset="2"/>
              <a:buChar char="§"/>
              <a:tabLst/>
              <a:defRPr/>
            </a:lvl1pPr>
          </a:lstStyle>
          <a:p>
            <a:pPr lvl="0"/>
            <a:r>
              <a:rPr lang="en-US" dirty="0"/>
              <a:t>Click to edit master text</a:t>
            </a:r>
          </a:p>
          <a:p>
            <a:pPr marL="171450" marR="0" lvl="0" indent="-171450" algn="l" defTabSz="914400" rtl="0" eaLnBrk="1" fontAlgn="auto" latinLnBrk="0" hangingPunct="1">
              <a:lnSpc>
                <a:spcPct val="90000"/>
              </a:lnSpc>
              <a:spcBef>
                <a:spcPts val="1000"/>
              </a:spcBef>
              <a:spcAft>
                <a:spcPts val="0"/>
              </a:spcAft>
              <a:buClr>
                <a:srgbClr val="00ACB6"/>
              </a:buClr>
              <a:buSzTx/>
              <a:buFont typeface="Wingdings" panose="05000000000000000000" pitchFamily="2" charset="2"/>
              <a:buChar char="§"/>
              <a:tabLst/>
              <a:defRPr/>
            </a:pPr>
            <a:r>
              <a:rPr lang="en-US" dirty="0"/>
              <a:t>Bullet List Style A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12"/>
          <p:cNvSpPr>
            <a:spLocks noGrp="1"/>
          </p:cNvSpPr>
          <p:nvPr>
            <p:ph idx="14" hasCustomPrompt="1"/>
          </p:nvPr>
        </p:nvSpPr>
        <p:spPr>
          <a:xfrm>
            <a:off x="6652261" y="1277120"/>
            <a:ext cx="4547390" cy="4459737"/>
          </a:xfrm>
        </p:spPr>
        <p:txBody>
          <a:bodyPr/>
          <a:lstStyle>
            <a:lvl1pPr marL="171450" marR="0" indent="-171450" algn="l" defTabSz="914400" rtl="0" eaLnBrk="1" fontAlgn="auto" latinLnBrk="0" hangingPunct="1">
              <a:lnSpc>
                <a:spcPct val="90000"/>
              </a:lnSpc>
              <a:spcBef>
                <a:spcPts val="1000"/>
              </a:spcBef>
              <a:spcAft>
                <a:spcPts val="0"/>
              </a:spcAft>
              <a:buClr>
                <a:srgbClr val="00ACB6"/>
              </a:buClr>
              <a:buSzTx/>
              <a:buFont typeface="Wingdings" panose="05000000000000000000" pitchFamily="2" charset="2"/>
              <a:buChar char="§"/>
              <a:tabLst/>
              <a:defRPr/>
            </a:lvl1pPr>
          </a:lstStyle>
          <a:p>
            <a:pPr lvl="0"/>
            <a:r>
              <a:rPr lang="en-US" dirty="0"/>
              <a:t>Click to edit master text</a:t>
            </a:r>
          </a:p>
          <a:p>
            <a:pPr marL="171450" marR="0" lvl="0" indent="-171450" algn="l" defTabSz="914400" rtl="0" eaLnBrk="1" fontAlgn="auto" latinLnBrk="0" hangingPunct="1">
              <a:lnSpc>
                <a:spcPct val="90000"/>
              </a:lnSpc>
              <a:spcBef>
                <a:spcPts val="1000"/>
              </a:spcBef>
              <a:spcAft>
                <a:spcPts val="0"/>
              </a:spcAft>
              <a:buClr>
                <a:srgbClr val="00ACB6"/>
              </a:buClr>
              <a:buSzTx/>
              <a:buFont typeface="Wingdings" panose="05000000000000000000" pitchFamily="2" charset="2"/>
              <a:buChar char="§"/>
              <a:tabLst/>
              <a:defRPr/>
            </a:pPr>
            <a:r>
              <a:rPr lang="en-US" dirty="0"/>
              <a:t>Bullet List Style A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10"/>
          <p:cNvSpPr>
            <a:spLocks noGrp="1"/>
          </p:cNvSpPr>
          <p:nvPr>
            <p:ph type="title"/>
          </p:nvPr>
        </p:nvSpPr>
        <p:spPr>
          <a:xfrm>
            <a:off x="1533321" y="267420"/>
            <a:ext cx="9666330" cy="992924"/>
          </a:xfrm>
        </p:spPr>
        <p:txBody>
          <a:bodyPr/>
          <a:lstStyle/>
          <a:p>
            <a:r>
              <a:rPr lang="en-US"/>
              <a:t>Click to edit Master title style</a:t>
            </a:r>
            <a:endParaRPr lang="en-US" dirty="0"/>
          </a:p>
        </p:txBody>
      </p:sp>
    </p:spTree>
    <p:extLst>
      <p:ext uri="{BB962C8B-B14F-4D97-AF65-F5344CB8AC3E}">
        <p14:creationId xmlns:p14="http://schemas.microsoft.com/office/powerpoint/2010/main" val="2006441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Column (w/subhead)">
    <p:spTree>
      <p:nvGrpSpPr>
        <p:cNvPr id="1" name=""/>
        <p:cNvGrpSpPr/>
        <p:nvPr/>
      </p:nvGrpSpPr>
      <p:grpSpPr>
        <a:xfrm>
          <a:off x="0" y="0"/>
          <a:ext cx="0" cy="0"/>
          <a:chOff x="0" y="0"/>
          <a:chExt cx="0" cy="0"/>
        </a:xfrm>
      </p:grpSpPr>
      <p:sp>
        <p:nvSpPr>
          <p:cNvPr id="12" name="Content Placeholder 2"/>
          <p:cNvSpPr>
            <a:spLocks noGrp="1"/>
          </p:cNvSpPr>
          <p:nvPr>
            <p:ph idx="13" hasCustomPrompt="1"/>
          </p:nvPr>
        </p:nvSpPr>
        <p:spPr>
          <a:xfrm>
            <a:off x="1546699" y="1859280"/>
            <a:ext cx="4341698" cy="3860799"/>
          </a:xfrm>
        </p:spPr>
        <p:txBody>
          <a:bodyPr>
            <a:normAutofit/>
          </a:bodyPr>
          <a:lstStyle>
            <a:lvl1pPr marL="171450" marR="0" indent="-17145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Char char="§"/>
              <a:tabLst/>
              <a:defRPr lang="en-US" sz="1800" kern="1200" spc="50" baseline="0">
                <a:solidFill>
                  <a:srgbClr val="011E41"/>
                </a:solidFill>
                <a:latin typeface="Georgia" panose="02040502050405020303" pitchFamily="18" charset="0"/>
                <a:ea typeface="+mn-ea"/>
                <a:cs typeface="+mn-cs"/>
              </a:defRPr>
            </a:lvl1pPr>
            <a:lvl2pPr marL="685800" indent="-228600">
              <a:spcBef>
                <a:spcPts val="1200"/>
              </a:spcBef>
              <a:buClr>
                <a:srgbClr val="00ACB6"/>
              </a:buClr>
              <a:buFont typeface="Georgia" panose="02040502050405020303" pitchFamily="18" charset="0"/>
              <a:buChar char="–"/>
              <a:defRPr sz="1800" spc="50" baseline="0">
                <a:solidFill>
                  <a:srgbClr val="011E41"/>
                </a:solidFill>
                <a:latin typeface="Georgia" panose="02040502050405020303" pitchFamily="18" charset="0"/>
              </a:defRPr>
            </a:lvl2pPr>
            <a:lvl3pPr marL="1143000" indent="-228600">
              <a:spcBef>
                <a:spcPts val="1200"/>
              </a:spcBef>
              <a:buClr>
                <a:srgbClr val="00ACB6"/>
              </a:buClr>
              <a:buFont typeface="Arial" panose="020B0604020202020204" pitchFamily="34" charset="0"/>
              <a:buChar char="•"/>
              <a:defRPr sz="1800" spc="50" baseline="0">
                <a:solidFill>
                  <a:srgbClr val="011E41"/>
                </a:solidFill>
                <a:latin typeface="Georgia" panose="02040502050405020303" pitchFamily="18" charset="0"/>
              </a:defRPr>
            </a:lvl3pPr>
            <a:lvl4pPr marL="1600200" indent="-228600">
              <a:spcBef>
                <a:spcPts val="1200"/>
              </a:spcBef>
              <a:buClr>
                <a:srgbClr val="00ACB6"/>
              </a:buClr>
              <a:buFont typeface="Georgia" panose="02040502050405020303" pitchFamily="18" charset="0"/>
              <a:buChar char="–"/>
              <a:defRPr sz="1800" spc="50" baseline="0">
                <a:solidFill>
                  <a:srgbClr val="011E41"/>
                </a:solidFill>
                <a:latin typeface="Georgia" panose="02040502050405020303" pitchFamily="18" charset="0"/>
              </a:defRPr>
            </a:lvl4pPr>
            <a:lvl5pPr>
              <a:spcBef>
                <a:spcPts val="1200"/>
              </a:spcBef>
              <a:buClr>
                <a:srgbClr val="00ACB6"/>
              </a:buClr>
              <a:defRPr sz="1800" spc="50" baseline="0">
                <a:solidFill>
                  <a:srgbClr val="011E41"/>
                </a:solidFill>
                <a:latin typeface="Georgia" panose="02040502050405020303" pitchFamily="18" charset="0"/>
              </a:defRPr>
            </a:lvl5pPr>
          </a:lstStyle>
          <a:p>
            <a:pPr lvl="0"/>
            <a:r>
              <a:rPr lang="en-US" dirty="0"/>
              <a:t>Click to edit master text</a:t>
            </a:r>
          </a:p>
          <a:p>
            <a:pPr marL="171450" marR="0" lvl="0" indent="-171450" algn="l" defTabSz="914400" rtl="0" eaLnBrk="1" fontAlgn="auto" latinLnBrk="0" hangingPunct="1">
              <a:lnSpc>
                <a:spcPct val="90000"/>
              </a:lnSpc>
              <a:spcBef>
                <a:spcPts val="1000"/>
              </a:spcBef>
              <a:spcAft>
                <a:spcPts val="0"/>
              </a:spcAft>
              <a:buClr>
                <a:srgbClr val="00ACB6"/>
              </a:buClr>
              <a:buSzTx/>
              <a:buFont typeface="Wingdings" panose="05000000000000000000" pitchFamily="2" charset="2"/>
              <a:buChar char="§"/>
              <a:tabLst/>
              <a:defRPr/>
            </a:pPr>
            <a:r>
              <a:rPr lang="en-US" dirty="0"/>
              <a:t>Bullet List Style A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2"/>
          <p:cNvSpPr>
            <a:spLocks noGrp="1"/>
          </p:cNvSpPr>
          <p:nvPr>
            <p:ph idx="14" hasCustomPrompt="1"/>
          </p:nvPr>
        </p:nvSpPr>
        <p:spPr>
          <a:xfrm>
            <a:off x="6667339" y="1859280"/>
            <a:ext cx="4341698" cy="3860799"/>
          </a:xfrm>
        </p:spPr>
        <p:txBody>
          <a:bodyPr>
            <a:normAutofit/>
          </a:bodyPr>
          <a:lstStyle>
            <a:lvl1pPr marL="171450" marR="0" indent="-171450" algn="l" defTabSz="914400" rtl="0" eaLnBrk="1" fontAlgn="auto" latinLnBrk="0" hangingPunct="1">
              <a:lnSpc>
                <a:spcPct val="90000"/>
              </a:lnSpc>
              <a:spcBef>
                <a:spcPts val="1000"/>
              </a:spcBef>
              <a:spcAft>
                <a:spcPts val="0"/>
              </a:spcAft>
              <a:buClr>
                <a:srgbClr val="00ACB6"/>
              </a:buClr>
              <a:buSzTx/>
              <a:buFont typeface="Wingdings" panose="05000000000000000000" pitchFamily="2" charset="2"/>
              <a:buChar char="§"/>
              <a:tabLst/>
              <a:defRPr sz="1800" spc="50" baseline="0">
                <a:solidFill>
                  <a:srgbClr val="011E41"/>
                </a:solidFill>
                <a:latin typeface="Georgia" panose="02040502050405020303" pitchFamily="18" charset="0"/>
              </a:defRPr>
            </a:lvl1pPr>
            <a:lvl2pPr marL="685800" indent="-228600">
              <a:spcBef>
                <a:spcPts val="1200"/>
              </a:spcBef>
              <a:buClr>
                <a:srgbClr val="00ACB6"/>
              </a:buClr>
              <a:buFont typeface="Georgia" panose="02040502050405020303" pitchFamily="18" charset="0"/>
              <a:buChar char="–"/>
              <a:defRPr sz="1800" spc="50" baseline="0">
                <a:solidFill>
                  <a:srgbClr val="011E41"/>
                </a:solidFill>
                <a:latin typeface="Georgia" panose="02040502050405020303" pitchFamily="18" charset="0"/>
              </a:defRPr>
            </a:lvl2pPr>
            <a:lvl3pPr marL="1143000" indent="-228600">
              <a:spcBef>
                <a:spcPts val="1200"/>
              </a:spcBef>
              <a:buClr>
                <a:srgbClr val="00ACB6"/>
              </a:buClr>
              <a:buFont typeface="Arial" panose="020B0604020202020204" pitchFamily="34" charset="0"/>
              <a:buChar char="•"/>
              <a:defRPr sz="1800" spc="50" baseline="0">
                <a:solidFill>
                  <a:srgbClr val="011E41"/>
                </a:solidFill>
                <a:latin typeface="Georgia" panose="02040502050405020303" pitchFamily="18" charset="0"/>
              </a:defRPr>
            </a:lvl3pPr>
            <a:lvl4pPr marL="1600200" indent="-228600">
              <a:spcBef>
                <a:spcPts val="1200"/>
              </a:spcBef>
              <a:buClr>
                <a:srgbClr val="00ACB6"/>
              </a:buClr>
              <a:buFont typeface="Georgia" panose="02040502050405020303" pitchFamily="18" charset="0"/>
              <a:buChar char="–"/>
              <a:defRPr sz="1800" spc="50" baseline="0">
                <a:solidFill>
                  <a:srgbClr val="011E41"/>
                </a:solidFill>
                <a:latin typeface="Georgia" panose="02040502050405020303" pitchFamily="18" charset="0"/>
              </a:defRPr>
            </a:lvl4pPr>
            <a:lvl5pPr>
              <a:spcBef>
                <a:spcPts val="1200"/>
              </a:spcBef>
              <a:buClr>
                <a:srgbClr val="00ACB6"/>
              </a:buClr>
              <a:defRPr sz="1800" spc="50" baseline="0">
                <a:solidFill>
                  <a:srgbClr val="011E41"/>
                </a:solidFill>
                <a:latin typeface="Georgia" panose="02040502050405020303" pitchFamily="18" charset="0"/>
              </a:defRPr>
            </a:lvl5pPr>
          </a:lstStyle>
          <a:p>
            <a:pPr lvl="0"/>
            <a:r>
              <a:rPr lang="en-US" dirty="0"/>
              <a:t>Click to edit master text</a:t>
            </a:r>
          </a:p>
          <a:p>
            <a:pPr marL="171450" marR="0" lvl="0" indent="-171450" algn="l" defTabSz="914400" rtl="0" eaLnBrk="1" fontAlgn="auto" latinLnBrk="0" hangingPunct="1">
              <a:lnSpc>
                <a:spcPct val="90000"/>
              </a:lnSpc>
              <a:spcBef>
                <a:spcPts val="1000"/>
              </a:spcBef>
              <a:spcAft>
                <a:spcPts val="0"/>
              </a:spcAft>
              <a:buClr>
                <a:srgbClr val="00ACB6"/>
              </a:buClr>
              <a:buSzTx/>
              <a:buFont typeface="Wingdings" panose="05000000000000000000" pitchFamily="2" charset="2"/>
              <a:buChar char="§"/>
              <a:tabLst/>
              <a:defRPr/>
            </a:pPr>
            <a:r>
              <a:rPr lang="en-US" dirty="0"/>
              <a:t>Bullet List Style A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2"/>
          <p:cNvSpPr>
            <a:spLocks noGrp="1"/>
          </p:cNvSpPr>
          <p:nvPr>
            <p:ph type="body" idx="15" hasCustomPrompt="1"/>
          </p:nvPr>
        </p:nvSpPr>
        <p:spPr>
          <a:xfrm>
            <a:off x="6659718" y="1352710"/>
            <a:ext cx="4349319" cy="411959"/>
          </a:xfrm>
        </p:spPr>
        <p:txBody>
          <a:bodyPr anchor="b">
            <a:noAutofit/>
          </a:bodyPr>
          <a:lstStyle>
            <a:lvl1pPr marL="0" indent="0">
              <a:buNone/>
              <a:defRPr sz="2000" b="0" spc="50" baseline="0">
                <a:solidFill>
                  <a:srgbClr val="00ACB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5" name="Text Placeholder 2"/>
          <p:cNvSpPr>
            <a:spLocks noGrp="1"/>
          </p:cNvSpPr>
          <p:nvPr>
            <p:ph type="body" idx="16" hasCustomPrompt="1"/>
          </p:nvPr>
        </p:nvSpPr>
        <p:spPr>
          <a:xfrm>
            <a:off x="1531457" y="1350465"/>
            <a:ext cx="4349319" cy="411959"/>
          </a:xfrm>
        </p:spPr>
        <p:txBody>
          <a:bodyPr anchor="b">
            <a:noAutofit/>
          </a:bodyPr>
          <a:lstStyle>
            <a:lvl1pPr marL="0" indent="0">
              <a:buNone/>
              <a:defRPr sz="2000" b="0" spc="50" baseline="0">
                <a:solidFill>
                  <a:srgbClr val="00ACB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7"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dirty="0"/>
              <a:t>  © 2020  /  Confidential  /  Slide  </a:t>
            </a:r>
            <a:fld id="{1AEA1191-217B-42DC-A141-83FE8D09B662}" type="slidenum">
              <a:rPr lang="en-US" smtClean="0"/>
              <a:pPr/>
              <a:t>‹#›</a:t>
            </a:fld>
            <a:endParaRPr lang="en-US" dirty="0"/>
          </a:p>
        </p:txBody>
      </p:sp>
      <p:sp>
        <p:nvSpPr>
          <p:cNvPr id="8" name="Title 10"/>
          <p:cNvSpPr>
            <a:spLocks noGrp="1"/>
          </p:cNvSpPr>
          <p:nvPr>
            <p:ph type="title"/>
          </p:nvPr>
        </p:nvSpPr>
        <p:spPr>
          <a:xfrm>
            <a:off x="1533321" y="267420"/>
            <a:ext cx="9666330" cy="992924"/>
          </a:xfrm>
        </p:spPr>
        <p:txBody>
          <a:bodyPr/>
          <a:lstStyle/>
          <a:p>
            <a:r>
              <a:rPr lang="en-US"/>
              <a:t>Click to edit Master title style</a:t>
            </a:r>
            <a:endParaRPr lang="en-US" dirty="0"/>
          </a:p>
        </p:txBody>
      </p:sp>
    </p:spTree>
    <p:extLst>
      <p:ext uri="{BB962C8B-B14F-4D97-AF65-F5344CB8AC3E}">
        <p14:creationId xmlns:p14="http://schemas.microsoft.com/office/powerpoint/2010/main" val="2723822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io (1 per slide)">
    <p:spTree>
      <p:nvGrpSpPr>
        <p:cNvPr id="1" name=""/>
        <p:cNvGrpSpPr/>
        <p:nvPr/>
      </p:nvGrpSpPr>
      <p:grpSpPr>
        <a:xfrm>
          <a:off x="0" y="0"/>
          <a:ext cx="0" cy="0"/>
          <a:chOff x="0" y="0"/>
          <a:chExt cx="0" cy="0"/>
        </a:xfrm>
      </p:grpSpPr>
      <p:sp>
        <p:nvSpPr>
          <p:cNvPr id="4" name="Picture Placeholder 3"/>
          <p:cNvSpPr>
            <a:spLocks noGrp="1"/>
          </p:cNvSpPr>
          <p:nvPr>
            <p:ph type="pic" sz="quarter" idx="98" hasCustomPrompt="1"/>
          </p:nvPr>
        </p:nvSpPr>
        <p:spPr>
          <a:xfrm>
            <a:off x="1533321" y="1336166"/>
            <a:ext cx="1562304" cy="1140333"/>
          </a:xfrm>
        </p:spPr>
        <p:txBody>
          <a:bodyPr>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52" name="Text Placeholder 24"/>
          <p:cNvSpPr>
            <a:spLocks noGrp="1"/>
          </p:cNvSpPr>
          <p:nvPr>
            <p:ph type="body" idx="18"/>
          </p:nvPr>
        </p:nvSpPr>
        <p:spPr>
          <a:xfrm>
            <a:off x="1444587" y="2602657"/>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pPr lvl="0"/>
            <a:r>
              <a:rPr lang="en-US" sz="1050"/>
              <a:t>Click to edit Master text styles</a:t>
            </a:r>
          </a:p>
        </p:txBody>
      </p:sp>
      <p:sp>
        <p:nvSpPr>
          <p:cNvPr id="74" name="Text Placeholder 26"/>
          <p:cNvSpPr>
            <a:spLocks noGrp="1"/>
          </p:cNvSpPr>
          <p:nvPr>
            <p:ph type="body" idx="20" hasCustomPrompt="1"/>
          </p:nvPr>
        </p:nvSpPr>
        <p:spPr>
          <a:xfrm>
            <a:off x="1444585" y="2976251"/>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+1 000.000.0000</a:t>
            </a:r>
          </a:p>
        </p:txBody>
      </p:sp>
      <p:sp>
        <p:nvSpPr>
          <p:cNvPr id="75" name="Text Placeholder 27"/>
          <p:cNvSpPr>
            <a:spLocks noGrp="1"/>
          </p:cNvSpPr>
          <p:nvPr>
            <p:ph type="body" idx="21" hasCustomPrompt="1"/>
          </p:nvPr>
        </p:nvSpPr>
        <p:spPr>
          <a:xfrm>
            <a:off x="1444585" y="315435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aaa@Venable.com</a:t>
            </a:r>
          </a:p>
        </p:txBody>
      </p:sp>
      <p:sp>
        <p:nvSpPr>
          <p:cNvPr id="76" name="Text Placeholder 26"/>
          <p:cNvSpPr>
            <a:spLocks noGrp="1"/>
          </p:cNvSpPr>
          <p:nvPr>
            <p:ph type="body" idx="52" hasCustomPrompt="1"/>
          </p:nvPr>
        </p:nvSpPr>
        <p:spPr>
          <a:xfrm>
            <a:off x="1443920" y="280221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Title</a:t>
            </a:r>
          </a:p>
        </p:txBody>
      </p:sp>
      <p:sp>
        <p:nvSpPr>
          <p:cNvPr id="35"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dirty="0"/>
              <a:t>  © 2020  /  Confidential  /  Slide  </a:t>
            </a:r>
            <a:fld id="{1AEA1191-217B-42DC-A141-83FE8D09B662}" type="slidenum">
              <a:rPr lang="en-US" smtClean="0"/>
              <a:pPr/>
              <a:t>‹#›</a:t>
            </a:fld>
            <a:endParaRPr lang="en-US" dirty="0"/>
          </a:p>
        </p:txBody>
      </p:sp>
      <p:sp>
        <p:nvSpPr>
          <p:cNvPr id="44" name="Title 1"/>
          <p:cNvSpPr>
            <a:spLocks noGrp="1"/>
          </p:cNvSpPr>
          <p:nvPr>
            <p:ph type="title" hasCustomPrompt="1"/>
          </p:nvPr>
        </p:nvSpPr>
        <p:spPr>
          <a:xfrm>
            <a:off x="1533321" y="267420"/>
            <a:ext cx="9155000" cy="992924"/>
          </a:xfrm>
        </p:spPr>
        <p:txBody>
          <a:bodyPr>
            <a:normAutofit/>
          </a:bodyPr>
          <a:lstStyle>
            <a:lvl1pPr>
              <a:defRPr sz="2800" b="1" spc="50" baseline="0">
                <a:solidFill>
                  <a:schemeClr val="tx2"/>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5" name="Content Placeholder 4"/>
          <p:cNvSpPr>
            <a:spLocks noGrp="1"/>
          </p:cNvSpPr>
          <p:nvPr>
            <p:ph sz="quarter" idx="106" hasCustomPrompt="1"/>
          </p:nvPr>
        </p:nvSpPr>
        <p:spPr>
          <a:xfrm>
            <a:off x="3657600" y="1336167"/>
            <a:ext cx="7030721" cy="4376736"/>
          </a:xfrm>
        </p:spPr>
        <p:txBody>
          <a:bodyPr>
            <a:noAutofit/>
          </a:bodyPr>
          <a:lstStyle>
            <a:lvl1pPr marL="0" indent="0">
              <a:buNone/>
              <a:defRPr sz="1200" baseline="0"/>
            </a:lvl1pPr>
            <a:lvl2pPr>
              <a:defRPr sz="1200"/>
            </a:lvl2pPr>
            <a:lvl3pPr>
              <a:defRPr sz="1200"/>
            </a:lvl3pPr>
            <a:lvl4pPr>
              <a:defRPr sz="1200"/>
            </a:lvl4pPr>
            <a:lvl5pPr>
              <a:defRPr sz="1200"/>
            </a:lvl5pPr>
          </a:lstStyle>
          <a:p>
            <a:r>
              <a:rPr lang="en-US" sz="1200" spc="50" dirty="0">
                <a:solidFill>
                  <a:schemeClr val="tx2"/>
                </a:solidFill>
                <a:latin typeface="Georgia" panose="02040502050405020303" pitchFamily="18" charset="0"/>
              </a:rPr>
              <a:t>Click to enter bio text</a:t>
            </a:r>
          </a:p>
        </p:txBody>
      </p:sp>
    </p:spTree>
    <p:extLst>
      <p:ext uri="{BB962C8B-B14F-4D97-AF65-F5344CB8AC3E}">
        <p14:creationId xmlns:p14="http://schemas.microsoft.com/office/powerpoint/2010/main" val="1358695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6" Type="http://schemas.openxmlformats.org/officeDocument/2006/relationships/image" Target="../media/image1.png"/><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image" Target="../media/image4.png"/><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3" Type="http://schemas.openxmlformats.org/officeDocument/2006/relationships/slideLayout" Target="../slideLayouts/slideLayout29.xml"/><Relationship Id="rId7" Type="http://schemas.openxmlformats.org/officeDocument/2006/relationships/slideLayout" Target="../slideLayouts/slideLayout33.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image" Target="../media/image2.png"/><Relationship Id="rId5" Type="http://schemas.openxmlformats.org/officeDocument/2006/relationships/slideLayout" Target="../slideLayouts/slideLayout31.xml"/><Relationship Id="rId10" Type="http://schemas.openxmlformats.org/officeDocument/2006/relationships/image" Target="../media/image1.png"/><Relationship Id="rId4" Type="http://schemas.openxmlformats.org/officeDocument/2006/relationships/slideLayout" Target="../slideLayouts/slideLayout30.xml"/><Relationship Id="rId9"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slideLayout" Target="../slideLayouts/slideLayout47.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17" Type="http://schemas.openxmlformats.org/officeDocument/2006/relationships/image" Target="../media/image2.png"/><Relationship Id="rId2" Type="http://schemas.openxmlformats.org/officeDocument/2006/relationships/slideLayout" Target="../slideLayouts/slideLayout36.xml"/><Relationship Id="rId16" Type="http://schemas.openxmlformats.org/officeDocument/2006/relationships/image" Target="../media/image1.png"/><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5" Type="http://schemas.openxmlformats.org/officeDocument/2006/relationships/theme" Target="../theme/theme4.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slideLayout" Target="../slideLayouts/slideLayout48.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slideLayout" Target="../slideLayouts/slideLayout61.xml"/><Relationship Id="rId18" Type="http://schemas.openxmlformats.org/officeDocument/2006/relationships/theme" Target="../theme/theme5.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17" Type="http://schemas.openxmlformats.org/officeDocument/2006/relationships/slideLayout" Target="../slideLayouts/slideLayout65.xml"/><Relationship Id="rId2" Type="http://schemas.openxmlformats.org/officeDocument/2006/relationships/slideLayout" Target="../slideLayouts/slideLayout50.xml"/><Relationship Id="rId16" Type="http://schemas.openxmlformats.org/officeDocument/2006/relationships/slideLayout" Target="../slideLayouts/slideLayout64.xml"/><Relationship Id="rId20" Type="http://schemas.openxmlformats.org/officeDocument/2006/relationships/image" Target="../media/image2.png"/><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5" Type="http://schemas.openxmlformats.org/officeDocument/2006/relationships/slideLayout" Target="../slideLayouts/slideLayout63.xml"/><Relationship Id="rId10" Type="http://schemas.openxmlformats.org/officeDocument/2006/relationships/slideLayout" Target="../slideLayouts/slideLayout58.xml"/><Relationship Id="rId19" Type="http://schemas.openxmlformats.org/officeDocument/2006/relationships/image" Target="../media/image1.png"/><Relationship Id="rId4" Type="http://schemas.openxmlformats.org/officeDocument/2006/relationships/slideLayout" Target="../slideLayouts/slideLayout52.xml"/><Relationship Id="rId9" Type="http://schemas.openxmlformats.org/officeDocument/2006/relationships/slideLayout" Target="../slideLayouts/slideLayout57.xml"/><Relationship Id="rId14" Type="http://schemas.openxmlformats.org/officeDocument/2006/relationships/slideLayout" Target="../slideLayouts/slideLayout6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4000" y="365125"/>
            <a:ext cx="98298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524000" y="1825625"/>
            <a:ext cx="98298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1C878F-F2A7-401E-BE84-3558668BCDF1}" type="datetimeFigureOut">
              <a:rPr lang="en-US" smtClean="0"/>
              <a:t>8/23/2023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EA1191-217B-42DC-A141-83FE8D09B662}" type="slidenum">
              <a:rPr lang="en-US" smtClean="0"/>
              <a:t>‹#›</a:t>
            </a:fld>
            <a:endParaRPr lang="en-US" dirty="0"/>
          </a:p>
        </p:txBody>
      </p:sp>
      <p:pic>
        <p:nvPicPr>
          <p:cNvPr id="10" name="Picture 9"/>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0" y="0"/>
            <a:ext cx="1612392" cy="6858000"/>
          </a:xfrm>
          <a:prstGeom prst="rect">
            <a:avLst/>
          </a:prstGeom>
        </p:spPr>
      </p:pic>
      <p:pic>
        <p:nvPicPr>
          <p:cNvPr id="9" name="Picture 8"/>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524000" y="5907309"/>
            <a:ext cx="2239926" cy="821852"/>
          </a:xfrm>
          <a:prstGeom prst="rect">
            <a:avLst/>
          </a:prstGeom>
        </p:spPr>
      </p:pic>
    </p:spTree>
    <p:extLst>
      <p:ext uri="{BB962C8B-B14F-4D97-AF65-F5344CB8AC3E}">
        <p14:creationId xmlns:p14="http://schemas.microsoft.com/office/powerpoint/2010/main" val="658423474"/>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88" r:id="rId9"/>
    <p:sldLayoutId id="2147483687" r:id="rId10"/>
    <p:sldLayoutId id="2147483660" r:id="rId11"/>
    <p:sldLayoutId id="2147483661" r:id="rId12"/>
    <p:sldLayoutId id="2147483685" r:id="rId13"/>
  </p:sldLayoutIdLst>
  <p:txStyles>
    <p:titleStyle>
      <a:lvl1pPr algn="l" defTabSz="914400" rtl="0" eaLnBrk="1" latinLnBrk="0" hangingPunct="1">
        <a:lnSpc>
          <a:spcPct val="90000"/>
        </a:lnSpc>
        <a:spcBef>
          <a:spcPct val="0"/>
        </a:spcBef>
        <a:buNone/>
        <a:defRPr sz="2800" b="1" kern="1200" spc="50" baseline="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200"/>
        </a:spcBef>
        <a:buClr>
          <a:srgbClr val="00ACB6"/>
        </a:buClr>
        <a:buFont typeface="Wingdings" panose="05000000000000000000" pitchFamily="2" charset="2"/>
        <a:buChar char="§"/>
        <a:defRPr sz="1800" kern="1200">
          <a:solidFill>
            <a:schemeClr val="tx2"/>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1200"/>
        </a:spcBef>
        <a:buClr>
          <a:srgbClr val="00ACB6"/>
        </a:buClr>
        <a:buFont typeface="Georgia" panose="02040502050405020303" pitchFamily="18" charset="0"/>
        <a:buChar char="–"/>
        <a:defRPr sz="1800" kern="1200">
          <a:solidFill>
            <a:schemeClr val="tx2"/>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1200"/>
        </a:spcBef>
        <a:buClr>
          <a:srgbClr val="00ACB6"/>
        </a:buClr>
        <a:buFont typeface="Arial" panose="020B0604020202020204" pitchFamily="34" charset="0"/>
        <a:buChar char="•"/>
        <a:defRPr sz="1800" kern="1200">
          <a:solidFill>
            <a:schemeClr val="tx2"/>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1200"/>
        </a:spcBef>
        <a:buClr>
          <a:srgbClr val="00ACB6"/>
        </a:buClr>
        <a:buFont typeface="Georgia" panose="02040502050405020303" pitchFamily="18" charset="0"/>
        <a:buChar char="–"/>
        <a:defRPr sz="1800" kern="1200">
          <a:solidFill>
            <a:schemeClr val="tx2"/>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1200"/>
        </a:spcBef>
        <a:buClr>
          <a:srgbClr val="00ACB6"/>
        </a:buClr>
        <a:buFont typeface="Arial" panose="020B0604020202020204" pitchFamily="34" charset="0"/>
        <a:buChar char="•"/>
        <a:defRPr sz="1800" kern="1200">
          <a:solidFill>
            <a:schemeClr val="tx2"/>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523999" y="5984684"/>
            <a:ext cx="4578097" cy="641320"/>
          </a:xfrm>
          <a:prstGeom prst="rect">
            <a:avLst/>
          </a:prstGeom>
        </p:spPr>
      </p:pic>
      <p:sp>
        <p:nvSpPr>
          <p:cNvPr id="2" name="Title Placeholder 1"/>
          <p:cNvSpPr>
            <a:spLocks noGrp="1"/>
          </p:cNvSpPr>
          <p:nvPr>
            <p:ph type="title"/>
          </p:nvPr>
        </p:nvSpPr>
        <p:spPr>
          <a:xfrm>
            <a:off x="1524000" y="365125"/>
            <a:ext cx="98298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524000" y="1825625"/>
            <a:ext cx="98298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1C878F-F2A7-401E-BE84-3558668BCDF1}" type="datetimeFigureOut">
              <a:rPr lang="en-US" smtClean="0"/>
              <a:t>8/23/2023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EA1191-217B-42DC-A141-83FE8D09B662}" type="slidenum">
              <a:rPr lang="en-US" smtClean="0"/>
              <a:t>‹#›</a:t>
            </a:fld>
            <a:endParaRPr lang="en-US"/>
          </a:p>
        </p:txBody>
      </p:sp>
      <p:pic>
        <p:nvPicPr>
          <p:cNvPr id="10" name="Picture 9"/>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0" y="0"/>
            <a:ext cx="1612392" cy="6858000"/>
          </a:xfrm>
          <a:prstGeom prst="rect">
            <a:avLst/>
          </a:prstGeom>
        </p:spPr>
      </p:pic>
    </p:spTree>
    <p:extLst>
      <p:ext uri="{BB962C8B-B14F-4D97-AF65-F5344CB8AC3E}">
        <p14:creationId xmlns:p14="http://schemas.microsoft.com/office/powerpoint/2010/main" val="2317813213"/>
      </p:ext>
    </p:extLst>
  </p:cSld>
  <p:clrMap bg1="lt1" tx1="dk1" bg2="lt2" tx2="dk2" accent1="accent1" accent2="accent2" accent3="accent3" accent4="accent4" accent5="accent5" accent6="accent6" hlink="hlink" folHlink="folHlink"/>
  <p:sldLayoutIdLst>
    <p:sldLayoutId id="2147483674" r:id="rId1"/>
    <p:sldLayoutId id="2147483689" r:id="rId2"/>
    <p:sldLayoutId id="2147483676" r:id="rId3"/>
    <p:sldLayoutId id="2147483677" r:id="rId4"/>
    <p:sldLayoutId id="2147483678" r:id="rId5"/>
    <p:sldLayoutId id="2147483679" r:id="rId6"/>
    <p:sldLayoutId id="2147483680" r:id="rId7"/>
    <p:sldLayoutId id="2147483681" r:id="rId8"/>
    <p:sldLayoutId id="2147483690" r:id="rId9"/>
    <p:sldLayoutId id="2147483691" r:id="rId10"/>
    <p:sldLayoutId id="2147483686" r:id="rId11"/>
    <p:sldLayoutId id="2147483683" r:id="rId12"/>
    <p:sldLayoutId id="2147483684" r:id="rId13"/>
  </p:sldLayoutIdLst>
  <p:txStyles>
    <p:titleStyle>
      <a:lvl1pPr algn="l" defTabSz="914400" rtl="0" eaLnBrk="1" latinLnBrk="0" hangingPunct="1">
        <a:lnSpc>
          <a:spcPct val="90000"/>
        </a:lnSpc>
        <a:spcBef>
          <a:spcPct val="0"/>
        </a:spcBef>
        <a:buNone/>
        <a:defRPr sz="2800" b="1" kern="1200" spc="50" baseline="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200"/>
        </a:spcBef>
        <a:buClr>
          <a:srgbClr val="00ACB6"/>
        </a:buClr>
        <a:buFont typeface="Wingdings" panose="05000000000000000000" pitchFamily="2" charset="2"/>
        <a:buChar char="§"/>
        <a:defRPr sz="1800" kern="1200">
          <a:solidFill>
            <a:schemeClr val="tx2"/>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1200"/>
        </a:spcBef>
        <a:buClr>
          <a:srgbClr val="00ACB6"/>
        </a:buClr>
        <a:buFont typeface="Georgia" panose="02040502050405020303" pitchFamily="18" charset="0"/>
        <a:buChar char="–"/>
        <a:defRPr sz="1800" kern="1200">
          <a:solidFill>
            <a:schemeClr val="tx2"/>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1200"/>
        </a:spcBef>
        <a:buClr>
          <a:srgbClr val="00ACB6"/>
        </a:buClr>
        <a:buFont typeface="Arial" panose="020B0604020202020204" pitchFamily="34" charset="0"/>
        <a:buChar char="•"/>
        <a:defRPr sz="1800" kern="1200">
          <a:solidFill>
            <a:schemeClr val="tx2"/>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1200"/>
        </a:spcBef>
        <a:buClr>
          <a:srgbClr val="00ACB6"/>
        </a:buClr>
        <a:buFont typeface="Georgia" panose="02040502050405020303" pitchFamily="18" charset="0"/>
        <a:buChar char="–"/>
        <a:defRPr sz="1800" kern="1200">
          <a:solidFill>
            <a:schemeClr val="tx2"/>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1200"/>
        </a:spcBef>
        <a:buClr>
          <a:srgbClr val="00ACB6"/>
        </a:buClr>
        <a:buFont typeface="Arial" panose="020B0604020202020204" pitchFamily="34" charset="0"/>
        <a:buChar char="•"/>
        <a:defRPr sz="1800" kern="1200">
          <a:solidFill>
            <a:schemeClr val="tx2"/>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4000" y="386292"/>
            <a:ext cx="9144000" cy="756708"/>
          </a:xfrm>
          <a:prstGeom prst="rect">
            <a:avLst/>
          </a:prstGeom>
        </p:spPr>
        <p:txBody>
          <a:bodyPr vert="horz" lIns="0" tIns="0" rIns="0" bIns="0" rtlCol="0" anchor="ctr">
            <a:normAutofit/>
          </a:bodyPr>
          <a:lstStyle/>
          <a:p>
            <a:r>
              <a:rPr lang="en-US" dirty="0"/>
              <a:t>Header Arial Bold 28pt max (26pt min)</a:t>
            </a:r>
          </a:p>
        </p:txBody>
      </p:sp>
      <p:pic>
        <p:nvPicPr>
          <p:cNvPr id="10" name="Picture 9"/>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0" y="0"/>
            <a:ext cx="1612392" cy="6858000"/>
          </a:xfrm>
          <a:prstGeom prst="rect">
            <a:avLst/>
          </a:prstGeom>
        </p:spPr>
      </p:pic>
      <p:pic>
        <p:nvPicPr>
          <p:cNvPr id="9" name="Picture 8"/>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524000" y="5907309"/>
            <a:ext cx="2239926" cy="821852"/>
          </a:xfrm>
          <a:prstGeom prst="rect">
            <a:avLst/>
          </a:prstGeom>
        </p:spPr>
      </p:pic>
      <p:sp>
        <p:nvSpPr>
          <p:cNvPr id="4" name="Footer Placeholder 3">
            <a:extLst>
              <a:ext uri="{FF2B5EF4-FFF2-40B4-BE49-F238E27FC236}">
                <a16:creationId xmlns:a16="http://schemas.microsoft.com/office/drawing/2014/main" id="{0085B9DE-89E5-4CF2-BC28-F14D41D13BA8}"/>
              </a:ext>
            </a:extLst>
          </p:cNvPr>
          <p:cNvSpPr>
            <a:spLocks noGrp="1"/>
          </p:cNvSpPr>
          <p:nvPr>
            <p:ph type="ftr" sz="quarter" idx="3"/>
          </p:nvPr>
        </p:nvSpPr>
        <p:spPr>
          <a:xfrm>
            <a:off x="9108255" y="6214985"/>
            <a:ext cx="2572512" cy="300482"/>
          </a:xfrm>
          <a:prstGeom prst="rect">
            <a:avLst/>
          </a:prstGeom>
        </p:spPr>
        <p:txBody>
          <a:bodyPr vert="horz" lIns="0" tIns="0" rIns="0" bIns="0" rtlCol="0" anchor="t" anchorCtr="0"/>
          <a:lstStyle>
            <a:lvl1pPr algn="l">
              <a:defRPr lang="en-US" sz="1000" u="none" kern="1200" spc="50" baseline="0" dirty="0" smtClean="0">
                <a:solidFill>
                  <a:schemeClr val="tx2"/>
                </a:solidFill>
                <a:latin typeface="Georgia" panose="02040502050405020303" pitchFamily="18" charset="0"/>
                <a:ea typeface="+mn-ea"/>
                <a:cs typeface="+mn-cs"/>
              </a:defRPr>
            </a:lvl1pPr>
          </a:lstStyle>
          <a:p>
            <a:r>
              <a:rPr lang="en-US"/>
              <a:t>© 2023 </a:t>
            </a:r>
          </a:p>
        </p:txBody>
      </p:sp>
      <p:sp>
        <p:nvSpPr>
          <p:cNvPr id="5" name="Text Placeholder 4">
            <a:extLst>
              <a:ext uri="{FF2B5EF4-FFF2-40B4-BE49-F238E27FC236}">
                <a16:creationId xmlns:a16="http://schemas.microsoft.com/office/drawing/2014/main" id="{ABD2B485-572C-44B5-A525-C3DC49793174}"/>
              </a:ext>
            </a:extLst>
          </p:cNvPr>
          <p:cNvSpPr>
            <a:spLocks noGrp="1"/>
          </p:cNvSpPr>
          <p:nvPr>
            <p:ph type="body" idx="1"/>
          </p:nvPr>
        </p:nvSpPr>
        <p:spPr>
          <a:xfrm>
            <a:off x="1533525" y="1344612"/>
            <a:ext cx="9134475" cy="4370388"/>
          </a:xfrm>
          <a:prstGeom prst="rect">
            <a:avLst/>
          </a:prstGeom>
        </p:spPr>
        <p:txBody>
          <a:bodyPr vert="horz" lIns="0" tIns="0" rIns="0" bIns="0" rtlCol="0">
            <a:noAutofit/>
          </a:bodyPr>
          <a:lstStyle/>
          <a:p>
            <a:pPr marL="0" marR="0" lvl="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dirty="0">
                <a:solidFill>
                  <a:srgbClr val="011E41"/>
                </a:solidFill>
                <a:latin typeface="Georgia" panose="02040502050405020303" pitchFamily="18" charset="0"/>
              </a:rPr>
              <a:t>Body Copy -- Georgia 16pt</a:t>
            </a:r>
            <a:endParaRPr lang="en-US" dirty="0"/>
          </a:p>
          <a:p>
            <a:pPr lvl="1"/>
            <a:r>
              <a:rPr lang="en-US" dirty="0"/>
              <a:t>Tier 1 Bullet </a:t>
            </a:r>
            <a:r>
              <a:rPr lang="en-US" sz="1600" dirty="0">
                <a:solidFill>
                  <a:srgbClr val="011E41"/>
                </a:solidFill>
                <a:latin typeface="Georgia" panose="02040502050405020303" pitchFamily="18" charset="0"/>
              </a:rPr>
              <a:t>--</a:t>
            </a:r>
            <a:r>
              <a:rPr lang="en-US" dirty="0"/>
              <a:t> closed circle</a:t>
            </a:r>
          </a:p>
          <a:p>
            <a:pPr lvl="2"/>
            <a:r>
              <a:rPr lang="en-US" dirty="0"/>
              <a:t>Tier 2 Bullet </a:t>
            </a:r>
            <a:r>
              <a:rPr lang="en-US" sz="1600" dirty="0">
                <a:solidFill>
                  <a:srgbClr val="011E41"/>
                </a:solidFill>
                <a:latin typeface="Georgia" panose="02040502050405020303" pitchFamily="18" charset="0"/>
              </a:rPr>
              <a:t>--</a:t>
            </a:r>
            <a:r>
              <a:rPr lang="en-US" dirty="0"/>
              <a:t> open circle</a:t>
            </a:r>
          </a:p>
          <a:p>
            <a:pPr lvl="3"/>
            <a:r>
              <a:rPr lang="en-US" dirty="0"/>
              <a:t>Tier 3 Bullet </a:t>
            </a:r>
            <a:r>
              <a:rPr lang="en-US" sz="1600" dirty="0">
                <a:solidFill>
                  <a:srgbClr val="011E41"/>
                </a:solidFill>
                <a:latin typeface="Georgia" panose="02040502050405020303" pitchFamily="18" charset="0"/>
              </a:rPr>
              <a:t>-- open square</a:t>
            </a:r>
            <a:endParaRPr lang="en-US" dirty="0"/>
          </a:p>
          <a:p>
            <a:pPr lvl="4"/>
            <a:r>
              <a:rPr lang="en-US" dirty="0"/>
              <a:t>Tier 4 Bullet -- dash</a:t>
            </a:r>
          </a:p>
        </p:txBody>
      </p:sp>
    </p:spTree>
    <p:extLst>
      <p:ext uri="{BB962C8B-B14F-4D97-AF65-F5344CB8AC3E}">
        <p14:creationId xmlns:p14="http://schemas.microsoft.com/office/powerpoint/2010/main" val="4185520762"/>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Lst>
  <p:hf hdr="0" dt="0"/>
  <p:txStyles>
    <p:titleStyle>
      <a:lvl1pPr algn="l" defTabSz="914400" rtl="0" eaLnBrk="1" latinLnBrk="0" hangingPunct="1">
        <a:lnSpc>
          <a:spcPct val="90000"/>
        </a:lnSpc>
        <a:spcBef>
          <a:spcPct val="0"/>
        </a:spcBef>
        <a:buNone/>
        <a:defRPr sz="2800" b="1" kern="1200" spc="50" baseline="0">
          <a:solidFill>
            <a:schemeClr val="tx1"/>
          </a:solidFill>
          <a:latin typeface="Arial" panose="020B0604020202020204" pitchFamily="34" charset="0"/>
          <a:ea typeface="+mj-ea"/>
          <a:cs typeface="Arial" panose="020B0604020202020204" pitchFamily="34" charset="0"/>
        </a:defRPr>
      </a:lvl1pPr>
    </p:titleStyle>
    <p:bodyStyle>
      <a:lvl1pPr marL="0" marR="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sz="1600" kern="1200" baseline="0">
          <a:solidFill>
            <a:schemeClr val="tx1"/>
          </a:solidFill>
          <a:latin typeface="Georgia" panose="02040502050405020303" pitchFamily="18" charset="0"/>
          <a:ea typeface="+mn-ea"/>
          <a:cs typeface="+mn-cs"/>
        </a:defRPr>
      </a:lvl1pPr>
      <a:lvl2pPr marL="285750" indent="-285750" algn="l" defTabSz="914400" rtl="0" eaLnBrk="1" latinLnBrk="0" hangingPunct="1">
        <a:lnSpc>
          <a:spcPct val="100000"/>
        </a:lnSpc>
        <a:spcBef>
          <a:spcPts val="600"/>
        </a:spcBef>
        <a:buClr>
          <a:srgbClr val="00ACB6"/>
        </a:buClr>
        <a:buFont typeface="Georgia" panose="02040502050405020303" pitchFamily="18" charset="0"/>
        <a:buChar char="•"/>
        <a:defRPr sz="1600" kern="1200" baseline="0">
          <a:solidFill>
            <a:schemeClr val="tx1"/>
          </a:solidFill>
          <a:latin typeface="Georgia" panose="02040502050405020303" pitchFamily="18" charset="0"/>
          <a:ea typeface="+mn-ea"/>
          <a:cs typeface="+mn-cs"/>
        </a:defRPr>
      </a:lvl2pPr>
      <a:lvl3pPr marL="571500" indent="-285750" algn="l" defTabSz="914400" rtl="0" eaLnBrk="1" latinLnBrk="0" hangingPunct="1">
        <a:lnSpc>
          <a:spcPct val="100000"/>
        </a:lnSpc>
        <a:spcBef>
          <a:spcPts val="600"/>
        </a:spcBef>
        <a:buClr>
          <a:srgbClr val="00ACB6"/>
        </a:buClr>
        <a:buFont typeface="Georgia" panose="02040502050405020303" pitchFamily="18" charset="0"/>
        <a:buChar char="◦"/>
        <a:defRPr sz="1600" kern="1200" baseline="0">
          <a:solidFill>
            <a:schemeClr val="tx1"/>
          </a:solidFill>
          <a:latin typeface="Georgia" panose="02040502050405020303" pitchFamily="18" charset="0"/>
          <a:ea typeface="+mn-ea"/>
          <a:cs typeface="+mn-cs"/>
        </a:defRPr>
      </a:lvl3pPr>
      <a:lvl4pPr marL="800100" indent="-228600" algn="l" defTabSz="914400" rtl="0" eaLnBrk="1" latinLnBrk="0" hangingPunct="1">
        <a:lnSpc>
          <a:spcPct val="100000"/>
        </a:lnSpc>
        <a:spcBef>
          <a:spcPts val="600"/>
        </a:spcBef>
        <a:buClr>
          <a:srgbClr val="00ACB6"/>
        </a:buClr>
        <a:buFont typeface="Georgia" panose="02040502050405020303" pitchFamily="18" charset="0"/>
        <a:buChar char="▫"/>
        <a:defRPr sz="1600" kern="1200" baseline="0">
          <a:solidFill>
            <a:schemeClr val="tx1"/>
          </a:solidFill>
          <a:latin typeface="Georgia" panose="02040502050405020303" pitchFamily="18" charset="0"/>
          <a:ea typeface="+mn-ea"/>
          <a:cs typeface="+mn-cs"/>
        </a:defRPr>
      </a:lvl4pPr>
      <a:lvl5pPr marL="1085850" indent="-228600" algn="l" defTabSz="914400" rtl="0" eaLnBrk="1" latinLnBrk="0" hangingPunct="1">
        <a:lnSpc>
          <a:spcPct val="100000"/>
        </a:lnSpc>
        <a:spcBef>
          <a:spcPts val="600"/>
        </a:spcBef>
        <a:buClr>
          <a:srgbClr val="00ACB6"/>
        </a:buClr>
        <a:buFont typeface="Georgia" panose="02040502050405020303" pitchFamily="18" charset="0"/>
        <a:buChar char="-"/>
        <a:defRPr sz="1600" kern="1200" baseline="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960">
          <p15:clr>
            <a:srgbClr val="F26B43"/>
          </p15:clr>
        </p15:guide>
        <p15:guide id="3" orient="horz" pos="3600">
          <p15:clr>
            <a:srgbClr val="F26B43"/>
          </p15:clr>
        </p15:guide>
        <p15:guide id="5" orient="horz" pos="840">
          <p15:clr>
            <a:srgbClr val="F26B43"/>
          </p15:clr>
        </p15:guide>
        <p15:guide id="6" pos="6720">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4000" y="365125"/>
            <a:ext cx="9829800" cy="1325563"/>
          </a:xfrm>
          <a:prstGeom prst="rect">
            <a:avLst/>
          </a:prstGeom>
        </p:spPr>
        <p:txBody>
          <a:bodyPr vert="horz" lIns="0" tIns="0" rIns="0" bIns="0" rtlCol="0" anchor="ctr">
            <a:normAutofit/>
          </a:bodyPr>
          <a:lstStyle/>
          <a:p>
            <a:r>
              <a:rPr lang="en-US"/>
              <a:t>Click to edit master title style</a:t>
            </a:r>
          </a:p>
        </p:txBody>
      </p:sp>
      <p:sp>
        <p:nvSpPr>
          <p:cNvPr id="3" name="Text Placeholder 2"/>
          <p:cNvSpPr>
            <a:spLocks noGrp="1"/>
          </p:cNvSpPr>
          <p:nvPr>
            <p:ph type="body" idx="1"/>
          </p:nvPr>
        </p:nvSpPr>
        <p:spPr>
          <a:xfrm>
            <a:off x="1524000" y="1825625"/>
            <a:ext cx="9829800" cy="3945159"/>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p:cNvPicPr>
            <a:picLocks noChangeAspect="1"/>
          </p:cNvPicPr>
          <p:nvPr userDrawn="1"/>
        </p:nvPicPr>
        <p:blipFill>
          <a:blip r:embed="rId16"/>
          <a:srcRect/>
          <a:stretch>
            <a:fillRect/>
          </a:stretch>
        </p:blipFill>
        <p:spPr>
          <a:xfrm>
            <a:off x="0" y="0"/>
            <a:ext cx="1612392" cy="6858000"/>
          </a:xfrm>
          <a:prstGeom prst="rect">
            <a:avLst/>
          </a:prstGeom>
        </p:spPr>
      </p:pic>
      <p:pic>
        <p:nvPicPr>
          <p:cNvPr id="9" name="Picture 8"/>
          <p:cNvPicPr>
            <a:picLocks noChangeAspect="1"/>
          </p:cNvPicPr>
          <p:nvPr userDrawn="1"/>
        </p:nvPicPr>
        <p:blipFill>
          <a:blip r:embed="rId17"/>
          <a:srcRect/>
          <a:stretch>
            <a:fillRect/>
          </a:stretch>
        </p:blipFill>
        <p:spPr>
          <a:xfrm>
            <a:off x="1524000" y="5907309"/>
            <a:ext cx="2239926" cy="821852"/>
          </a:xfrm>
          <a:prstGeom prst="rect">
            <a:avLst/>
          </a:prstGeom>
        </p:spPr>
      </p:pic>
    </p:spTree>
    <p:extLst>
      <p:ext uri="{BB962C8B-B14F-4D97-AF65-F5344CB8AC3E}">
        <p14:creationId xmlns:p14="http://schemas.microsoft.com/office/powerpoint/2010/main" val="3571236641"/>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714" r:id="rId13"/>
    <p:sldLayoutId id="2147483715" r:id="rId14"/>
  </p:sldLayoutIdLst>
  <p:txStyles>
    <p:titleStyle>
      <a:lvl1pPr algn="l" defTabSz="914400" rtl="0" eaLnBrk="1" latinLnBrk="0" hangingPunct="1">
        <a:lnSpc>
          <a:spcPct val="90000"/>
        </a:lnSpc>
        <a:spcBef>
          <a:spcPct val="0"/>
        </a:spcBef>
        <a:buNone/>
        <a:defRPr sz="2800" b="1" kern="1200" spc="50" baseline="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200"/>
        </a:spcBef>
        <a:buClr>
          <a:srgbClr val="00ACB6"/>
        </a:buClr>
        <a:buFont typeface="Wingdings" panose="05000000000000000000" pitchFamily="2" charset="2"/>
        <a:buChar char="§"/>
        <a:defRPr sz="1800" kern="1200">
          <a:solidFill>
            <a:schemeClr val="tx2"/>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1200"/>
        </a:spcBef>
        <a:buClr>
          <a:srgbClr val="00ACB6"/>
        </a:buClr>
        <a:buFont typeface="Georgia" panose="02040502050405020303" pitchFamily="18" charset="0"/>
        <a:buChar char="–"/>
        <a:defRPr sz="1800" kern="1200">
          <a:solidFill>
            <a:schemeClr val="tx2"/>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1200"/>
        </a:spcBef>
        <a:buClr>
          <a:srgbClr val="00ACB6"/>
        </a:buClr>
        <a:buFont typeface="Arial" panose="020B0604020202020204" pitchFamily="34" charset="0"/>
        <a:buChar char="•"/>
        <a:defRPr sz="1800" kern="1200">
          <a:solidFill>
            <a:schemeClr val="tx2"/>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1200"/>
        </a:spcBef>
        <a:buClr>
          <a:srgbClr val="00ACB6"/>
        </a:buClr>
        <a:buFont typeface="Georgia" panose="02040502050405020303" pitchFamily="18" charset="0"/>
        <a:buChar char="–"/>
        <a:defRPr sz="1800" kern="1200">
          <a:solidFill>
            <a:schemeClr val="tx2"/>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1200"/>
        </a:spcBef>
        <a:buClr>
          <a:srgbClr val="00ACB6"/>
        </a:buClr>
        <a:buFont typeface="Arial" panose="020B0604020202020204" pitchFamily="34" charset="0"/>
        <a:buChar char="•"/>
        <a:defRPr sz="1800" kern="1200">
          <a:solidFill>
            <a:schemeClr val="tx2"/>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4000" y="365125"/>
            <a:ext cx="98298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524000" y="1825625"/>
            <a:ext cx="98298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EA1191-217B-42DC-A141-83FE8D09B662}" type="slidenum">
              <a:rPr lang="en-US" smtClean="0"/>
              <a:t>‹#›</a:t>
            </a:fld>
            <a:endParaRPr lang="en-US"/>
          </a:p>
        </p:txBody>
      </p:sp>
      <p:pic>
        <p:nvPicPr>
          <p:cNvPr id="10" name="Picture 9"/>
          <p:cNvPicPr>
            <a:picLocks noChangeAspect="1"/>
          </p:cNvPicPr>
          <p:nvPr userDrawn="1"/>
        </p:nvPicPr>
        <p:blipFill>
          <a:blip r:embed="rId19"/>
          <a:srcRect/>
          <a:stretch>
            <a:fillRect/>
          </a:stretch>
        </p:blipFill>
        <p:spPr>
          <a:xfrm>
            <a:off x="0" y="0"/>
            <a:ext cx="1612392" cy="6858000"/>
          </a:xfrm>
          <a:prstGeom prst="rect">
            <a:avLst/>
          </a:prstGeom>
        </p:spPr>
      </p:pic>
      <p:pic>
        <p:nvPicPr>
          <p:cNvPr id="9" name="Picture 8"/>
          <p:cNvPicPr>
            <a:picLocks noChangeAspect="1"/>
          </p:cNvPicPr>
          <p:nvPr userDrawn="1"/>
        </p:nvPicPr>
        <p:blipFill>
          <a:blip r:embed="rId20"/>
          <a:srcRect/>
          <a:stretch>
            <a:fillRect/>
          </a:stretch>
        </p:blipFill>
        <p:spPr>
          <a:xfrm>
            <a:off x="1524000" y="5907309"/>
            <a:ext cx="2239926" cy="821852"/>
          </a:xfrm>
          <a:prstGeom prst="rect">
            <a:avLst/>
          </a:prstGeom>
        </p:spPr>
      </p:pic>
    </p:spTree>
    <p:extLst>
      <p:ext uri="{BB962C8B-B14F-4D97-AF65-F5344CB8AC3E}">
        <p14:creationId xmlns:p14="http://schemas.microsoft.com/office/powerpoint/2010/main" val="58261489"/>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 id="2147483728" r:id="rId12"/>
    <p:sldLayoutId id="2147483729" r:id="rId13"/>
    <p:sldLayoutId id="2147483730" r:id="rId14"/>
    <p:sldLayoutId id="2147483731" r:id="rId15"/>
    <p:sldLayoutId id="2147483732" r:id="rId16"/>
    <p:sldLayoutId id="2147483733" r:id="rId17"/>
  </p:sldLayoutIdLst>
  <p:hf hdr="0" ftr="0" dt="0"/>
  <p:txStyles>
    <p:titleStyle>
      <a:lvl1pPr algn="l" defTabSz="914400" rtl="0" eaLnBrk="1" latinLnBrk="0" hangingPunct="1">
        <a:lnSpc>
          <a:spcPct val="90000"/>
        </a:lnSpc>
        <a:spcBef>
          <a:spcPct val="0"/>
        </a:spcBef>
        <a:buNone/>
        <a:defRPr sz="2800" b="1" kern="1200" spc="50" baseline="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200"/>
        </a:spcBef>
        <a:buClr>
          <a:srgbClr val="00ACB6"/>
        </a:buClr>
        <a:buFont typeface="Wingdings" panose="05000000000000000000" pitchFamily="2" charset="2"/>
        <a:buChar char="§"/>
        <a:defRPr sz="1800" kern="1200">
          <a:solidFill>
            <a:schemeClr val="tx2"/>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1200"/>
        </a:spcBef>
        <a:buClr>
          <a:srgbClr val="00ACB6"/>
        </a:buClr>
        <a:buFont typeface="Georgia" panose="02040502050405020303" pitchFamily="18" charset="0"/>
        <a:buChar char="–"/>
        <a:defRPr sz="1800" kern="1200">
          <a:solidFill>
            <a:schemeClr val="tx2"/>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1200"/>
        </a:spcBef>
        <a:buClr>
          <a:srgbClr val="00ACB6"/>
        </a:buClr>
        <a:buFont typeface="Arial" panose="020B0604020202020204" pitchFamily="34" charset="0"/>
        <a:buChar char="•"/>
        <a:defRPr sz="1800" kern="1200">
          <a:solidFill>
            <a:schemeClr val="tx2"/>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1200"/>
        </a:spcBef>
        <a:buClr>
          <a:srgbClr val="00ACB6"/>
        </a:buClr>
        <a:buFont typeface="Georgia" panose="02040502050405020303" pitchFamily="18" charset="0"/>
        <a:buChar char="–"/>
        <a:defRPr sz="1800" kern="1200">
          <a:solidFill>
            <a:schemeClr val="tx2"/>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1200"/>
        </a:spcBef>
        <a:buClr>
          <a:srgbClr val="00ACB6"/>
        </a:buClr>
        <a:buFont typeface="Arial" panose="020B0604020202020204" pitchFamily="34" charset="0"/>
        <a:buChar char="•"/>
        <a:defRPr sz="1800" kern="1200">
          <a:solidFill>
            <a:schemeClr val="tx2"/>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6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8"/>
          </p:nvPr>
        </p:nvSpPr>
        <p:spPr>
          <a:xfrm>
            <a:off x="1448898" y="3731957"/>
            <a:ext cx="5455833" cy="229764"/>
          </a:xfrm>
        </p:spPr>
        <p:txBody>
          <a:bodyPr/>
          <a:lstStyle/>
          <a:p>
            <a:endParaRPr lang="en-US" spc="50" dirty="0"/>
          </a:p>
          <a:p>
            <a:endParaRPr lang="en-US" spc="50" dirty="0"/>
          </a:p>
          <a:p>
            <a:endParaRPr lang="en-US" spc="50" dirty="0"/>
          </a:p>
          <a:p>
            <a:endParaRPr lang="en-US" spc="50" dirty="0"/>
          </a:p>
          <a:p>
            <a:r>
              <a:rPr lang="en-US" dirty="0"/>
              <a:t>Chris Moran</a:t>
            </a:r>
          </a:p>
        </p:txBody>
      </p:sp>
      <p:sp>
        <p:nvSpPr>
          <p:cNvPr id="3" name="Title 2"/>
          <p:cNvSpPr>
            <a:spLocks noGrp="1"/>
          </p:cNvSpPr>
          <p:nvPr>
            <p:ph type="ctrTitle"/>
          </p:nvPr>
        </p:nvSpPr>
        <p:spPr/>
        <p:txBody>
          <a:bodyPr/>
          <a:lstStyle/>
          <a:p>
            <a:r>
              <a:rPr lang="en-US" dirty="0"/>
              <a:t>Employee Retention Credit</a:t>
            </a:r>
          </a:p>
        </p:txBody>
      </p:sp>
      <p:sp>
        <p:nvSpPr>
          <p:cNvPr id="4" name="Subtitle 3"/>
          <p:cNvSpPr>
            <a:spLocks noGrp="1"/>
          </p:cNvSpPr>
          <p:nvPr>
            <p:ph type="subTitle" idx="1"/>
          </p:nvPr>
        </p:nvSpPr>
        <p:spPr/>
        <p:txBody>
          <a:bodyPr/>
          <a:lstStyle/>
          <a:p>
            <a:r>
              <a:rPr lang="en-US" dirty="0"/>
              <a:t>Update for Fall River Parishes and Schools</a:t>
            </a:r>
          </a:p>
          <a:p>
            <a:endParaRPr lang="en-US" dirty="0"/>
          </a:p>
        </p:txBody>
      </p:sp>
      <p:sp>
        <p:nvSpPr>
          <p:cNvPr id="6" name="Text Placeholder 2">
            <a:extLst>
              <a:ext uri="{FF2B5EF4-FFF2-40B4-BE49-F238E27FC236}">
                <a16:creationId xmlns:a16="http://schemas.microsoft.com/office/drawing/2014/main" id="{BB3AB2B8-8780-4D89-95CF-5D87C18A5C22}"/>
              </a:ext>
            </a:extLst>
          </p:cNvPr>
          <p:cNvSpPr txBox="1">
            <a:spLocks/>
          </p:cNvSpPr>
          <p:nvPr/>
        </p:nvSpPr>
        <p:spPr>
          <a:xfrm>
            <a:off x="1448898" y="4685129"/>
            <a:ext cx="5373686" cy="242676"/>
          </a:xfrm>
          <a:prstGeom prst="rect">
            <a:avLst/>
          </a:prstGeom>
        </p:spPr>
        <p:txBody>
          <a:bodyPr vert="horz" lIns="0" tIns="0" rIns="0" bIns="0" rtlCol="0" anchor="t" anchorCtr="0">
            <a:noAutofit/>
          </a:bodyPr>
          <a:lstStyle>
            <a:lvl1pPr marL="0" indent="0" algn="l" defTabSz="914400" rtl="0" eaLnBrk="1" latinLnBrk="0" hangingPunct="1">
              <a:lnSpc>
                <a:spcPct val="90000"/>
              </a:lnSpc>
              <a:spcBef>
                <a:spcPts val="600"/>
              </a:spcBef>
              <a:buClr>
                <a:srgbClr val="00ACB6"/>
              </a:buClr>
              <a:buFont typeface="Wingdings" panose="05000000000000000000" pitchFamily="2" charset="2"/>
              <a:buNone/>
              <a:defRPr sz="1400" b="0" kern="1200" baseline="0">
                <a:solidFill>
                  <a:srgbClr val="011E41"/>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90000"/>
              </a:lnSpc>
              <a:spcBef>
                <a:spcPts val="1200"/>
              </a:spcBef>
              <a:buClr>
                <a:srgbClr val="00ACB6"/>
              </a:buClr>
              <a:buFont typeface="Georgia" panose="02040502050405020303" pitchFamily="18" charset="0"/>
              <a:buNone/>
              <a:defRPr sz="1800" kern="1200">
                <a:solidFill>
                  <a:schemeClr val="tx1">
                    <a:tint val="75000"/>
                  </a:schemeClr>
                </a:solidFill>
                <a:latin typeface="Georgia" panose="02040502050405020303" pitchFamily="18" charset="0"/>
                <a:ea typeface="+mn-ea"/>
                <a:cs typeface="+mn-cs"/>
              </a:defRPr>
            </a:lvl2pPr>
            <a:lvl3pPr marL="914400" indent="0" algn="l" defTabSz="914400" rtl="0" eaLnBrk="1" latinLnBrk="0" hangingPunct="1">
              <a:lnSpc>
                <a:spcPct val="90000"/>
              </a:lnSpc>
              <a:spcBef>
                <a:spcPts val="1200"/>
              </a:spcBef>
              <a:buClr>
                <a:srgbClr val="00ACB6"/>
              </a:buClr>
              <a:buFont typeface="Arial" panose="020B0604020202020204" pitchFamily="34" charset="0"/>
              <a:buNone/>
              <a:defRPr sz="1600" kern="1200">
                <a:solidFill>
                  <a:schemeClr val="tx1">
                    <a:tint val="75000"/>
                  </a:schemeClr>
                </a:solidFill>
                <a:latin typeface="Georgia" panose="02040502050405020303" pitchFamily="18" charset="0"/>
                <a:ea typeface="+mn-ea"/>
                <a:cs typeface="+mn-cs"/>
              </a:defRPr>
            </a:lvl3pPr>
            <a:lvl4pPr marL="1371600" indent="0" algn="l" defTabSz="914400" rtl="0" eaLnBrk="1" latinLnBrk="0" hangingPunct="1">
              <a:lnSpc>
                <a:spcPct val="90000"/>
              </a:lnSpc>
              <a:spcBef>
                <a:spcPts val="1200"/>
              </a:spcBef>
              <a:buClr>
                <a:srgbClr val="00ACB6"/>
              </a:buClr>
              <a:buFont typeface="Georgia" panose="02040502050405020303" pitchFamily="18" charset="0"/>
              <a:buNone/>
              <a:defRPr sz="1400" kern="1200">
                <a:solidFill>
                  <a:schemeClr val="tx1">
                    <a:tint val="75000"/>
                  </a:schemeClr>
                </a:solidFill>
                <a:latin typeface="Georgia" panose="02040502050405020303" pitchFamily="18" charset="0"/>
                <a:ea typeface="+mn-ea"/>
                <a:cs typeface="+mn-cs"/>
              </a:defRPr>
            </a:lvl4pPr>
            <a:lvl5pPr marL="1828800" indent="0" algn="l" defTabSz="914400" rtl="0" eaLnBrk="1" latinLnBrk="0" hangingPunct="1">
              <a:lnSpc>
                <a:spcPct val="90000"/>
              </a:lnSpc>
              <a:spcBef>
                <a:spcPts val="1200"/>
              </a:spcBef>
              <a:buClr>
                <a:srgbClr val="00ACB6"/>
              </a:buClr>
              <a:buFont typeface="Arial" panose="020B0604020202020204" pitchFamily="34" charset="0"/>
              <a:buNone/>
              <a:defRPr sz="1400" kern="1200">
                <a:solidFill>
                  <a:schemeClr val="tx1">
                    <a:tint val="75000"/>
                  </a:schemeClr>
                </a:solidFill>
                <a:latin typeface="Georgia" panose="02040502050405020303" pitchFamily="18" charset="0"/>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9pPr>
          </a:lstStyle>
          <a:p>
            <a:pPr>
              <a:lnSpc>
                <a:spcPct val="100000"/>
              </a:lnSpc>
              <a:spcBef>
                <a:spcPts val="0"/>
              </a:spcBef>
            </a:pPr>
            <a:endParaRPr lang="en-US" spc="50" dirty="0"/>
          </a:p>
        </p:txBody>
      </p:sp>
      <p:sp>
        <p:nvSpPr>
          <p:cNvPr id="9" name="Text Placeholder 2">
            <a:extLst>
              <a:ext uri="{FF2B5EF4-FFF2-40B4-BE49-F238E27FC236}">
                <a16:creationId xmlns:a16="http://schemas.microsoft.com/office/drawing/2014/main" id="{F2457376-AA7C-4FD3-BD00-D48AAF6AB2DC}"/>
              </a:ext>
            </a:extLst>
          </p:cNvPr>
          <p:cNvSpPr txBox="1">
            <a:spLocks/>
          </p:cNvSpPr>
          <p:nvPr/>
        </p:nvSpPr>
        <p:spPr>
          <a:xfrm>
            <a:off x="1448898" y="4412730"/>
            <a:ext cx="5373686" cy="242676"/>
          </a:xfrm>
          <a:prstGeom prst="rect">
            <a:avLst/>
          </a:prstGeom>
        </p:spPr>
        <p:txBody>
          <a:bodyPr vert="horz" lIns="0" tIns="0" rIns="0" bIns="0" rtlCol="0" anchor="t" anchorCtr="0">
            <a:noAutofit/>
          </a:bodyPr>
          <a:lstStyle>
            <a:lvl1pPr marL="0" indent="0" algn="l" defTabSz="914400" rtl="0" eaLnBrk="1" latinLnBrk="0" hangingPunct="1">
              <a:lnSpc>
                <a:spcPct val="90000"/>
              </a:lnSpc>
              <a:spcBef>
                <a:spcPts val="600"/>
              </a:spcBef>
              <a:buClr>
                <a:srgbClr val="00ACB6"/>
              </a:buClr>
              <a:buFont typeface="Wingdings" panose="05000000000000000000" pitchFamily="2" charset="2"/>
              <a:buNone/>
              <a:defRPr sz="1400" b="0" kern="1200" baseline="0">
                <a:solidFill>
                  <a:srgbClr val="011E41"/>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90000"/>
              </a:lnSpc>
              <a:spcBef>
                <a:spcPts val="1200"/>
              </a:spcBef>
              <a:buClr>
                <a:srgbClr val="00ACB6"/>
              </a:buClr>
              <a:buFont typeface="Georgia" panose="02040502050405020303" pitchFamily="18" charset="0"/>
              <a:buNone/>
              <a:defRPr sz="1800" kern="1200">
                <a:solidFill>
                  <a:schemeClr val="tx1">
                    <a:tint val="75000"/>
                  </a:schemeClr>
                </a:solidFill>
                <a:latin typeface="Georgia" panose="02040502050405020303" pitchFamily="18" charset="0"/>
                <a:ea typeface="+mn-ea"/>
                <a:cs typeface="+mn-cs"/>
              </a:defRPr>
            </a:lvl2pPr>
            <a:lvl3pPr marL="914400" indent="0" algn="l" defTabSz="914400" rtl="0" eaLnBrk="1" latinLnBrk="0" hangingPunct="1">
              <a:lnSpc>
                <a:spcPct val="90000"/>
              </a:lnSpc>
              <a:spcBef>
                <a:spcPts val="1200"/>
              </a:spcBef>
              <a:buClr>
                <a:srgbClr val="00ACB6"/>
              </a:buClr>
              <a:buFont typeface="Arial" panose="020B0604020202020204" pitchFamily="34" charset="0"/>
              <a:buNone/>
              <a:defRPr sz="1600" kern="1200">
                <a:solidFill>
                  <a:schemeClr val="tx1">
                    <a:tint val="75000"/>
                  </a:schemeClr>
                </a:solidFill>
                <a:latin typeface="Georgia" panose="02040502050405020303" pitchFamily="18" charset="0"/>
                <a:ea typeface="+mn-ea"/>
                <a:cs typeface="+mn-cs"/>
              </a:defRPr>
            </a:lvl3pPr>
            <a:lvl4pPr marL="1371600" indent="0" algn="l" defTabSz="914400" rtl="0" eaLnBrk="1" latinLnBrk="0" hangingPunct="1">
              <a:lnSpc>
                <a:spcPct val="90000"/>
              </a:lnSpc>
              <a:spcBef>
                <a:spcPts val="1200"/>
              </a:spcBef>
              <a:buClr>
                <a:srgbClr val="00ACB6"/>
              </a:buClr>
              <a:buFont typeface="Georgia" panose="02040502050405020303" pitchFamily="18" charset="0"/>
              <a:buNone/>
              <a:defRPr sz="1400" kern="1200">
                <a:solidFill>
                  <a:schemeClr val="tx1">
                    <a:tint val="75000"/>
                  </a:schemeClr>
                </a:solidFill>
                <a:latin typeface="Georgia" panose="02040502050405020303" pitchFamily="18" charset="0"/>
                <a:ea typeface="+mn-ea"/>
                <a:cs typeface="+mn-cs"/>
              </a:defRPr>
            </a:lvl4pPr>
            <a:lvl5pPr marL="1828800" indent="0" algn="l" defTabSz="914400" rtl="0" eaLnBrk="1" latinLnBrk="0" hangingPunct="1">
              <a:lnSpc>
                <a:spcPct val="90000"/>
              </a:lnSpc>
              <a:spcBef>
                <a:spcPts val="1200"/>
              </a:spcBef>
              <a:buClr>
                <a:srgbClr val="00ACB6"/>
              </a:buClr>
              <a:buFont typeface="Arial" panose="020B0604020202020204" pitchFamily="34" charset="0"/>
              <a:buNone/>
              <a:defRPr sz="1400" kern="1200">
                <a:solidFill>
                  <a:schemeClr val="tx1">
                    <a:tint val="75000"/>
                  </a:schemeClr>
                </a:solidFill>
                <a:latin typeface="Georgia" panose="02040502050405020303" pitchFamily="18" charset="0"/>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9pPr>
          </a:lstStyle>
          <a:p>
            <a:pPr>
              <a:lnSpc>
                <a:spcPct val="100000"/>
              </a:lnSpc>
              <a:spcBef>
                <a:spcPts val="0"/>
              </a:spcBef>
            </a:pPr>
            <a:endParaRPr lang="en-US" b="1" spc="50" dirty="0"/>
          </a:p>
        </p:txBody>
      </p:sp>
      <p:sp>
        <p:nvSpPr>
          <p:cNvPr id="7" name="Text Placeholder 2">
            <a:extLst>
              <a:ext uri="{FF2B5EF4-FFF2-40B4-BE49-F238E27FC236}">
                <a16:creationId xmlns:a16="http://schemas.microsoft.com/office/drawing/2014/main" id="{0DD9D64A-F106-4612-BAA7-E975790367EF}"/>
              </a:ext>
            </a:extLst>
          </p:cNvPr>
          <p:cNvSpPr txBox="1">
            <a:spLocks/>
          </p:cNvSpPr>
          <p:nvPr/>
        </p:nvSpPr>
        <p:spPr>
          <a:xfrm>
            <a:off x="1448898" y="3961721"/>
            <a:ext cx="5455835" cy="242676"/>
          </a:xfrm>
          <a:prstGeom prst="rect">
            <a:avLst/>
          </a:prstGeom>
        </p:spPr>
        <p:txBody>
          <a:bodyPr vert="horz" lIns="0" tIns="0" rIns="0" bIns="0" rtlCol="0" anchor="t" anchorCtr="0">
            <a:noAutofit/>
          </a:bodyPr>
          <a:lstStyle>
            <a:lvl1pPr marL="0" indent="0" algn="l" defTabSz="914400" rtl="0" eaLnBrk="1" latinLnBrk="0" hangingPunct="1">
              <a:lnSpc>
                <a:spcPct val="90000"/>
              </a:lnSpc>
              <a:spcBef>
                <a:spcPts val="600"/>
              </a:spcBef>
              <a:buClr>
                <a:srgbClr val="00ACB6"/>
              </a:buClr>
              <a:buFont typeface="Wingdings" panose="05000000000000000000" pitchFamily="2" charset="2"/>
              <a:buNone/>
              <a:defRPr sz="1400" b="0" kern="1200" baseline="0">
                <a:solidFill>
                  <a:srgbClr val="011E41"/>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90000"/>
              </a:lnSpc>
              <a:spcBef>
                <a:spcPts val="1200"/>
              </a:spcBef>
              <a:buClr>
                <a:srgbClr val="00ACB6"/>
              </a:buClr>
              <a:buFont typeface="Georgia" panose="02040502050405020303" pitchFamily="18" charset="0"/>
              <a:buNone/>
              <a:defRPr sz="1800" kern="1200">
                <a:solidFill>
                  <a:schemeClr val="tx1">
                    <a:tint val="75000"/>
                  </a:schemeClr>
                </a:solidFill>
                <a:latin typeface="Georgia" panose="02040502050405020303" pitchFamily="18" charset="0"/>
                <a:ea typeface="+mn-ea"/>
                <a:cs typeface="+mn-cs"/>
              </a:defRPr>
            </a:lvl2pPr>
            <a:lvl3pPr marL="914400" indent="0" algn="l" defTabSz="914400" rtl="0" eaLnBrk="1" latinLnBrk="0" hangingPunct="1">
              <a:lnSpc>
                <a:spcPct val="90000"/>
              </a:lnSpc>
              <a:spcBef>
                <a:spcPts val="1200"/>
              </a:spcBef>
              <a:buClr>
                <a:srgbClr val="00ACB6"/>
              </a:buClr>
              <a:buFont typeface="Arial" panose="020B0604020202020204" pitchFamily="34" charset="0"/>
              <a:buNone/>
              <a:defRPr sz="1600" kern="1200">
                <a:solidFill>
                  <a:schemeClr val="tx1">
                    <a:tint val="75000"/>
                  </a:schemeClr>
                </a:solidFill>
                <a:latin typeface="Georgia" panose="02040502050405020303" pitchFamily="18" charset="0"/>
                <a:ea typeface="+mn-ea"/>
                <a:cs typeface="+mn-cs"/>
              </a:defRPr>
            </a:lvl3pPr>
            <a:lvl4pPr marL="1371600" indent="0" algn="l" defTabSz="914400" rtl="0" eaLnBrk="1" latinLnBrk="0" hangingPunct="1">
              <a:lnSpc>
                <a:spcPct val="90000"/>
              </a:lnSpc>
              <a:spcBef>
                <a:spcPts val="1200"/>
              </a:spcBef>
              <a:buClr>
                <a:srgbClr val="00ACB6"/>
              </a:buClr>
              <a:buFont typeface="Georgia" panose="02040502050405020303" pitchFamily="18" charset="0"/>
              <a:buNone/>
              <a:defRPr sz="1400" kern="1200">
                <a:solidFill>
                  <a:schemeClr val="tx1">
                    <a:tint val="75000"/>
                  </a:schemeClr>
                </a:solidFill>
                <a:latin typeface="Georgia" panose="02040502050405020303" pitchFamily="18" charset="0"/>
                <a:ea typeface="+mn-ea"/>
                <a:cs typeface="+mn-cs"/>
              </a:defRPr>
            </a:lvl4pPr>
            <a:lvl5pPr marL="1828800" indent="0" algn="l" defTabSz="914400" rtl="0" eaLnBrk="1" latinLnBrk="0" hangingPunct="1">
              <a:lnSpc>
                <a:spcPct val="90000"/>
              </a:lnSpc>
              <a:spcBef>
                <a:spcPts val="1200"/>
              </a:spcBef>
              <a:buClr>
                <a:srgbClr val="00ACB6"/>
              </a:buClr>
              <a:buFont typeface="Arial" panose="020B0604020202020204" pitchFamily="34" charset="0"/>
              <a:buNone/>
              <a:defRPr sz="1400" kern="1200">
                <a:solidFill>
                  <a:schemeClr val="tx1">
                    <a:tint val="75000"/>
                  </a:schemeClr>
                </a:solidFill>
                <a:latin typeface="Georgia" panose="02040502050405020303" pitchFamily="18" charset="0"/>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9pPr>
          </a:lstStyle>
          <a:p>
            <a:pPr>
              <a:lnSpc>
                <a:spcPct val="100000"/>
              </a:lnSpc>
              <a:spcBef>
                <a:spcPts val="0"/>
              </a:spcBef>
            </a:pPr>
            <a:r>
              <a:rPr lang="en-US" spc="50" dirty="0"/>
              <a:t>410.244.7604   |  CNMoran@Venable.com</a:t>
            </a:r>
          </a:p>
        </p:txBody>
      </p:sp>
    </p:spTree>
    <p:extLst>
      <p:ext uri="{BB962C8B-B14F-4D97-AF65-F5344CB8AC3E}">
        <p14:creationId xmlns:p14="http://schemas.microsoft.com/office/powerpoint/2010/main" val="26373353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33321" y="1042822"/>
            <a:ext cx="10326170" cy="4988523"/>
          </a:xfrm>
        </p:spPr>
        <p:txBody>
          <a:bodyPr>
            <a:normAutofit/>
          </a:bodyPr>
          <a:lstStyle/>
          <a:p>
            <a:pPr fontAlgn="base"/>
            <a:r>
              <a:rPr lang="en-US" sz="2000" dirty="0">
                <a:solidFill>
                  <a:srgbClr val="031D3D"/>
                </a:solidFill>
                <a:latin typeface="inherit"/>
              </a:rPr>
              <a:t>Venable will request information related to the impact of COVID-19-related government orders on the school and/or parish’s operations. </a:t>
            </a:r>
          </a:p>
          <a:p>
            <a:pPr lvl="1" fontAlgn="base"/>
            <a:r>
              <a:rPr lang="en-US" sz="2000" dirty="0">
                <a:solidFill>
                  <a:srgbClr val="031D3D"/>
                </a:solidFill>
                <a:latin typeface="inherit"/>
              </a:rPr>
              <a:t>Relevant information for schools includes hybrid learning models based on space limitations and social distancing rules, cancellation of extracurricular activities, athletics, extended day care, etc. </a:t>
            </a:r>
          </a:p>
          <a:p>
            <a:pPr lvl="1" fontAlgn="base"/>
            <a:r>
              <a:rPr lang="en-US" sz="2000" dirty="0">
                <a:solidFill>
                  <a:srgbClr val="031D3D"/>
                </a:solidFill>
                <a:latin typeface="inherit"/>
              </a:rPr>
              <a:t>For parishes, relevant information includes average pre-COVID Mass attendance, maximum capacity or square footage for worship services, maximum capacity under the 10 people/1,000 square feet rule, and average Mass attendance during the period capacity restrictions applied. </a:t>
            </a:r>
          </a:p>
          <a:p>
            <a:pPr lvl="1" fontAlgn="base"/>
            <a:r>
              <a:rPr lang="en-US" sz="2000" dirty="0">
                <a:solidFill>
                  <a:srgbClr val="031D3D"/>
                </a:solidFill>
                <a:latin typeface="inherit"/>
              </a:rPr>
              <a:t>Parishes and schools should also provide quarterly gross receipts for each calendar quarter in 2019, the fourth calendar quarter of 2020, and the first, second, and third calendar quarters in 2021. </a:t>
            </a:r>
          </a:p>
          <a:p>
            <a:pPr fontAlgn="base"/>
            <a:r>
              <a:rPr lang="en-US" sz="2000" dirty="0">
                <a:solidFill>
                  <a:srgbClr val="031D3D"/>
                </a:solidFill>
                <a:latin typeface="inherit"/>
              </a:rPr>
              <a:t>Venable will also request payroll journals and original 941 reports for any quarters of eligibility. </a:t>
            </a:r>
          </a:p>
          <a:p>
            <a:pPr marL="0" indent="0" fontAlgn="base">
              <a:buNone/>
            </a:pPr>
            <a:endParaRPr lang="en-US" sz="2600" dirty="0">
              <a:latin typeface="inherit"/>
            </a:endParaRPr>
          </a:p>
          <a:p>
            <a:pPr fontAlgn="base"/>
            <a:endParaRPr lang="en-US" dirty="0"/>
          </a:p>
        </p:txBody>
      </p:sp>
      <p:sp>
        <p:nvSpPr>
          <p:cNvPr id="3" name="Title 2"/>
          <p:cNvSpPr>
            <a:spLocks noGrp="1"/>
          </p:cNvSpPr>
          <p:nvPr>
            <p:ph type="title"/>
          </p:nvPr>
        </p:nvSpPr>
        <p:spPr/>
        <p:txBody>
          <a:bodyPr/>
          <a:lstStyle/>
          <a:p>
            <a:r>
              <a:rPr lang="en-US" dirty="0"/>
              <a:t>Working with Venable</a:t>
            </a:r>
          </a:p>
        </p:txBody>
      </p:sp>
    </p:spTree>
    <p:extLst>
      <p:ext uri="{BB962C8B-B14F-4D97-AF65-F5344CB8AC3E}">
        <p14:creationId xmlns:p14="http://schemas.microsoft.com/office/powerpoint/2010/main" val="27066285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03679" y="1476931"/>
            <a:ext cx="10178388" cy="4360450"/>
          </a:xfrm>
        </p:spPr>
        <p:txBody>
          <a:bodyPr>
            <a:normAutofit/>
          </a:bodyPr>
          <a:lstStyle/>
          <a:p>
            <a:pPr fontAlgn="base"/>
            <a:r>
              <a:rPr lang="en-US" sz="2000" dirty="0">
                <a:solidFill>
                  <a:srgbClr val="031D3D"/>
                </a:solidFill>
                <a:latin typeface="inherit"/>
              </a:rPr>
              <a:t>Venable will prepare a legal memorandum listing the relevant COVID-19-related government orders, documenting the impact of the orders on the parish or school’s operations, and analyzing the period of eligibility for the ERC. </a:t>
            </a:r>
          </a:p>
          <a:p>
            <a:pPr fontAlgn="base"/>
            <a:r>
              <a:rPr lang="en-US" sz="2000" dirty="0">
                <a:solidFill>
                  <a:srgbClr val="031D3D"/>
                </a:solidFill>
                <a:latin typeface="inherit"/>
              </a:rPr>
              <a:t>Venable will also calculate the credit amounts for the quarters of eligibility based on the payroll and health insurance information provided and prepare the amended payroll tax returns (IRS Form 941-X) to claim the credit. </a:t>
            </a:r>
          </a:p>
          <a:p>
            <a:pPr marL="0" indent="0" fontAlgn="base">
              <a:buNone/>
            </a:pPr>
            <a:endParaRPr lang="en-US" sz="2600" dirty="0">
              <a:latin typeface="inherit"/>
            </a:endParaRPr>
          </a:p>
          <a:p>
            <a:pPr fontAlgn="base"/>
            <a:endParaRPr lang="en-US" dirty="0"/>
          </a:p>
        </p:txBody>
      </p:sp>
      <p:sp>
        <p:nvSpPr>
          <p:cNvPr id="3" name="Title 2"/>
          <p:cNvSpPr>
            <a:spLocks noGrp="1"/>
          </p:cNvSpPr>
          <p:nvPr>
            <p:ph type="title"/>
          </p:nvPr>
        </p:nvSpPr>
        <p:spPr/>
        <p:txBody>
          <a:bodyPr/>
          <a:lstStyle/>
          <a:p>
            <a:r>
              <a:rPr lang="en-US" dirty="0"/>
              <a:t>Working with Venable</a:t>
            </a:r>
          </a:p>
        </p:txBody>
      </p:sp>
    </p:spTree>
    <p:extLst>
      <p:ext uri="{BB962C8B-B14F-4D97-AF65-F5344CB8AC3E}">
        <p14:creationId xmlns:p14="http://schemas.microsoft.com/office/powerpoint/2010/main" val="25426139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fontAlgn="base"/>
            <a:endParaRPr lang="en-US" sz="2400" dirty="0">
              <a:solidFill>
                <a:srgbClr val="031D3D"/>
              </a:solidFill>
              <a:latin typeface="inherit"/>
            </a:endParaRPr>
          </a:p>
          <a:p>
            <a:pPr fontAlgn="base"/>
            <a:r>
              <a:rPr lang="en-US" sz="2000" dirty="0">
                <a:solidFill>
                  <a:srgbClr val="031D3D"/>
                </a:solidFill>
                <a:latin typeface="inherit"/>
              </a:rPr>
              <a:t>The IRS has typically been processing refund claims for quarters in which the credit is less than $100,000 in 3-4 months. </a:t>
            </a:r>
          </a:p>
          <a:p>
            <a:pPr fontAlgn="base"/>
            <a:r>
              <a:rPr lang="en-US" sz="2000" dirty="0">
                <a:solidFill>
                  <a:srgbClr val="031D3D"/>
                </a:solidFill>
                <a:latin typeface="inherit"/>
              </a:rPr>
              <a:t>The processing time for quarters in which the credit exceeds $100,000 has typically been 5 to 9 months. </a:t>
            </a:r>
            <a:endParaRPr lang="en-US" sz="2000" dirty="0"/>
          </a:p>
          <a:p>
            <a:pPr fontAlgn="base"/>
            <a:r>
              <a:rPr lang="en-US" sz="2000" dirty="0">
                <a:latin typeface="inherit"/>
              </a:rPr>
              <a:t>If the IRS does not process the refund claim within 45 days of the date the claim is filed, interest is due going back to the due date of the original payroll tax return. </a:t>
            </a:r>
          </a:p>
          <a:p>
            <a:pPr fontAlgn="base"/>
            <a:endParaRPr lang="en-US" dirty="0"/>
          </a:p>
        </p:txBody>
      </p:sp>
      <p:sp>
        <p:nvSpPr>
          <p:cNvPr id="3" name="Title 2"/>
          <p:cNvSpPr>
            <a:spLocks noGrp="1"/>
          </p:cNvSpPr>
          <p:nvPr>
            <p:ph type="title"/>
          </p:nvPr>
        </p:nvSpPr>
        <p:spPr/>
        <p:txBody>
          <a:bodyPr/>
          <a:lstStyle/>
          <a:p>
            <a:r>
              <a:rPr lang="en-US" dirty="0"/>
              <a:t>Timeline for Refund Claims</a:t>
            </a:r>
          </a:p>
        </p:txBody>
      </p:sp>
    </p:spTree>
    <p:extLst>
      <p:ext uri="{BB962C8B-B14F-4D97-AF65-F5344CB8AC3E}">
        <p14:creationId xmlns:p14="http://schemas.microsoft.com/office/powerpoint/2010/main" val="5632316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33321" y="978168"/>
            <a:ext cx="9891982" cy="4840741"/>
          </a:xfrm>
        </p:spPr>
        <p:txBody>
          <a:bodyPr>
            <a:normAutofit/>
          </a:bodyPr>
          <a:lstStyle/>
          <a:p>
            <a:pPr marL="0" indent="0" fontAlgn="base">
              <a:buNone/>
            </a:pPr>
            <a:endParaRPr lang="en-US" sz="2600" dirty="0">
              <a:solidFill>
                <a:srgbClr val="031D3D"/>
              </a:solidFill>
              <a:latin typeface="inherit"/>
            </a:endParaRPr>
          </a:p>
          <a:p>
            <a:pPr fontAlgn="base"/>
            <a:r>
              <a:rPr lang="en-US" dirty="0">
                <a:solidFill>
                  <a:srgbClr val="031D3D"/>
                </a:solidFill>
                <a:latin typeface="inherit"/>
              </a:rPr>
              <a:t>Most or all parishes should be eligible from mid-March 2020 to mid-May 2021 based on the statewide gathering and occupancy limits. </a:t>
            </a:r>
          </a:p>
          <a:p>
            <a:pPr fontAlgn="base"/>
            <a:r>
              <a:rPr lang="en-US" dirty="0">
                <a:solidFill>
                  <a:srgbClr val="031D3D"/>
                </a:solidFill>
                <a:latin typeface="inherit"/>
              </a:rPr>
              <a:t>Some parishes may have an additional 1.5 to 4.5 months of eligibility under the gross receipts test. </a:t>
            </a:r>
          </a:p>
          <a:p>
            <a:pPr fontAlgn="base"/>
            <a:r>
              <a:rPr lang="en-US" dirty="0">
                <a:latin typeface="inherit"/>
              </a:rPr>
              <a:t>Even for a small parish with one priest and 2-3 other employees, the legal costs should be significantly less than the refund amount and the accrued interest.</a:t>
            </a:r>
          </a:p>
          <a:p>
            <a:pPr fontAlgn="base"/>
            <a:r>
              <a:rPr lang="en-US" dirty="0">
                <a:latin typeface="inherit"/>
              </a:rPr>
              <a:t>Schools should be eligible at least for the period from March 17, 2020, to the end of the 2019-2020 school year. </a:t>
            </a:r>
          </a:p>
          <a:p>
            <a:pPr lvl="1" fontAlgn="base"/>
            <a:r>
              <a:rPr lang="en-US" dirty="0">
                <a:latin typeface="inherit"/>
              </a:rPr>
              <a:t>Even if a school’s eligibility is limited to this period, we expect that just the interest paid on the refund claim could equal or exceed the legal costs for Venable’s work. </a:t>
            </a:r>
          </a:p>
          <a:p>
            <a:pPr fontAlgn="base"/>
            <a:r>
              <a:rPr lang="en-US" dirty="0">
                <a:latin typeface="inherit"/>
              </a:rPr>
              <a:t>We are seeing some schools with additional periods of eligibility under the government order test and many schools with additional periods of eligibility based on revenue declines in 2021 compared to 2019 (canceled fundraising events and reduced revenue from extended day and food services). </a:t>
            </a:r>
          </a:p>
          <a:p>
            <a:pPr fontAlgn="base"/>
            <a:endParaRPr lang="en-US" dirty="0"/>
          </a:p>
        </p:txBody>
      </p:sp>
      <p:sp>
        <p:nvSpPr>
          <p:cNvPr id="3" name="Title 2"/>
          <p:cNvSpPr>
            <a:spLocks noGrp="1"/>
          </p:cNvSpPr>
          <p:nvPr>
            <p:ph type="title"/>
          </p:nvPr>
        </p:nvSpPr>
        <p:spPr/>
        <p:txBody>
          <a:bodyPr/>
          <a:lstStyle/>
          <a:p>
            <a:r>
              <a:rPr lang="en-US" dirty="0"/>
              <a:t>Recent Experiences with Parishes and Schools</a:t>
            </a:r>
          </a:p>
        </p:txBody>
      </p:sp>
    </p:spTree>
    <p:extLst>
      <p:ext uri="{BB962C8B-B14F-4D97-AF65-F5344CB8AC3E}">
        <p14:creationId xmlns:p14="http://schemas.microsoft.com/office/powerpoint/2010/main" val="26103408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6174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843"/>
        <p:cNvGrpSpPr/>
        <p:nvPr/>
      </p:nvGrpSpPr>
      <p:grpSpPr>
        <a:xfrm>
          <a:off x="0" y="0"/>
          <a:ext cx="0" cy="0"/>
          <a:chOff x="0" y="0"/>
          <a:chExt cx="0" cy="0"/>
        </a:xfrm>
      </p:grpSpPr>
      <p:sp>
        <p:nvSpPr>
          <p:cNvPr id="2845" name="Google Shape;2845;p690"/>
          <p:cNvSpPr txBox="1"/>
          <p:nvPr/>
        </p:nvSpPr>
        <p:spPr>
          <a:xfrm>
            <a:off x="1351857" y="422702"/>
            <a:ext cx="6228358" cy="874677"/>
          </a:xfrm>
          <a:prstGeom prst="rect">
            <a:avLst/>
          </a:prstGeom>
          <a:noFill/>
          <a:ln>
            <a:noFill/>
          </a:ln>
        </p:spPr>
        <p:txBody>
          <a:bodyPr spcFirstLastPara="1" wrap="square" lIns="91433" tIns="45700" rIns="91433" bIns="45700" anchor="ctr" anchorCtr="0">
            <a:noAutofit/>
          </a:bodyPr>
          <a:lstStyle/>
          <a:p>
            <a:pPr marL="0" marR="0" lvl="0" indent="0" algn="l" defTabSz="914400" rtl="0" eaLnBrk="1" fontAlgn="auto" latinLnBrk="0" hangingPunct="1">
              <a:lnSpc>
                <a:spcPct val="90000"/>
              </a:lnSpc>
              <a:spcBef>
                <a:spcPct val="0"/>
              </a:spcBef>
              <a:spcAft>
                <a:spcPct val="0"/>
              </a:spcAft>
              <a:buClr>
                <a:prstClr val="black"/>
              </a:buClr>
              <a:buSzPts val="3000"/>
              <a:buFontTx/>
              <a:buNone/>
              <a:tabLst/>
              <a:defRPr/>
            </a:pPr>
            <a:r>
              <a:rPr kumimoji="0" lang="en-US" sz="4800" b="0" i="0" u="none" strike="noStrike" kern="1200" cap="none" spc="0" normalizeH="0" baseline="0" noProof="0">
                <a:ln>
                  <a:noFill/>
                </a:ln>
                <a:solidFill>
                  <a:srgbClr val="011E41"/>
                </a:solidFill>
                <a:effectLst/>
                <a:uLnTx/>
                <a:uFillTx/>
                <a:latin typeface="Georgia" panose="02040502050405020303" pitchFamily="18" charset="0"/>
                <a:ea typeface="Calibri"/>
                <a:cs typeface="Work Sans Bold"/>
                <a:sym typeface="Calibri"/>
              </a:rPr>
              <a:t>Disclaimer</a:t>
            </a:r>
            <a:endParaRPr kumimoji="0" sz="4800" b="0" i="0" u="none" strike="noStrike" kern="1200" cap="none" spc="0" normalizeH="0" baseline="0" noProof="0">
              <a:ln>
                <a:noFill/>
              </a:ln>
              <a:solidFill>
                <a:srgbClr val="011E41"/>
              </a:solidFill>
              <a:effectLst/>
              <a:uLnTx/>
              <a:uFillTx/>
              <a:latin typeface="Georgia" panose="02040502050405020303" pitchFamily="18" charset="0"/>
              <a:ea typeface="+mn-ea"/>
              <a:cs typeface="Work Sans Bold"/>
            </a:endParaRPr>
          </a:p>
        </p:txBody>
      </p:sp>
      <p:sp>
        <p:nvSpPr>
          <p:cNvPr id="2846" name="Google Shape;2846;p690"/>
          <p:cNvSpPr txBox="1"/>
          <p:nvPr/>
        </p:nvSpPr>
        <p:spPr>
          <a:xfrm>
            <a:off x="837200" y="1747400"/>
            <a:ext cx="10536800" cy="3483949"/>
          </a:xfrm>
          <a:prstGeom prst="rect">
            <a:avLst/>
          </a:prstGeom>
          <a:noFill/>
          <a:ln>
            <a:noFill/>
          </a:ln>
        </p:spPr>
        <p:txBody>
          <a:bodyPr spcFirstLastPara="1" wrap="square" lIns="91433" tIns="45700" rIns="91433" bIns="45700" anchor="t" anchorCtr="0">
            <a:noAutofit/>
          </a:bodyPr>
          <a:lstStyle/>
          <a:p>
            <a:pPr marL="0" marR="0" lvl="0" indent="0" algn="l" defTabSz="914400" rtl="0" eaLnBrk="1" fontAlgn="auto" latinLnBrk="0" hangingPunct="1">
              <a:lnSpc>
                <a:spcPct val="130000"/>
              </a:lnSpc>
              <a:spcBef>
                <a:spcPts val="1067"/>
              </a:spcBef>
              <a:spcAft>
                <a:spcPct val="0"/>
              </a:spcAft>
              <a:buClr>
                <a:srgbClr val="8AC63E"/>
              </a:buClr>
              <a:buSzPts val="1400"/>
              <a:buFontTx/>
              <a:buNone/>
              <a:tabLst/>
              <a:defRPr/>
            </a:pPr>
            <a:endParaRPr kumimoji="0" sz="2400" b="0" i="0" u="none" strike="noStrike" kern="1200" cap="none" spc="0" normalizeH="0" baseline="0" noProof="0">
              <a:ln>
                <a:noFill/>
              </a:ln>
              <a:solidFill>
                <a:srgbClr val="011E41"/>
              </a:solidFill>
              <a:effectLst/>
              <a:uLnTx/>
              <a:uFillTx/>
              <a:latin typeface="Georgia" panose="02040502050405020303" pitchFamily="18" charset="0"/>
              <a:ea typeface="Lato Light"/>
              <a:cs typeface="Lato Light"/>
              <a:sym typeface="Lato Light"/>
            </a:endParaRPr>
          </a:p>
        </p:txBody>
      </p:sp>
      <p:sp>
        <p:nvSpPr>
          <p:cNvPr id="7" name="Content Placeholder 6">
            <a:extLst>
              <a:ext uri="{FF2B5EF4-FFF2-40B4-BE49-F238E27FC236}">
                <a16:creationId xmlns:a16="http://schemas.microsoft.com/office/drawing/2014/main" id="{CC1C4731-2746-49C9-B4C4-B0C2869C26FF}"/>
              </a:ext>
            </a:extLst>
          </p:cNvPr>
          <p:cNvSpPr txBox="1"/>
          <p:nvPr/>
        </p:nvSpPr>
        <p:spPr>
          <a:xfrm>
            <a:off x="1496235" y="1626651"/>
            <a:ext cx="9163744" cy="3326350"/>
          </a:xfrm>
          <a:prstGeom prst="rect">
            <a:avLst/>
          </a:prstGeom>
        </p:spPr>
        <p:txBody>
          <a:bodyPr/>
          <a:lstStyle>
            <a:defPPr marR="0" lvl="0" algn="l" rtl="0">
              <a:lnSpc>
                <a:spcPct val="100000"/>
              </a:lnSpc>
              <a:spcBef>
                <a:spcPct val="0"/>
              </a:spcBef>
              <a:spcAft>
                <a:spcPct val="0"/>
              </a:spcAft>
            </a:defPPr>
            <a:lvl1pPr marR="0" lvl="0"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ctr" defTabSz="914400" rtl="0" eaLnBrk="0" fontAlgn="base" latinLnBrk="0" hangingPunct="0">
              <a:lnSpc>
                <a:spcPct val="110000"/>
              </a:lnSpc>
              <a:spcBef>
                <a:spcPct val="0"/>
              </a:spcBef>
              <a:spcAft>
                <a:spcPct val="0"/>
              </a:spcAft>
              <a:buClr>
                <a:srgbClr val="000000"/>
              </a:buClr>
              <a:buSzTx/>
              <a:buFont typeface="Arial"/>
              <a:buNone/>
              <a:tabLst>
                <a:tab pos="9076040" algn="l"/>
              </a:tabLst>
              <a:defRPr/>
            </a:pPr>
            <a:endParaRPr kumimoji="0" lang="en-US" sz="1867" b="0" i="1" u="none" strike="noStrike" kern="1200" cap="none" spc="0" normalizeH="0" baseline="0" noProof="0">
              <a:ln>
                <a:noFill/>
              </a:ln>
              <a:solidFill>
                <a:srgbClr val="011E41"/>
              </a:solidFill>
              <a:effectLst/>
              <a:uLnTx/>
              <a:uFillTx/>
              <a:latin typeface="Georgia" panose="02040502050405020303" pitchFamily="18" charset="0"/>
              <a:cs typeface="Arial"/>
              <a:sym typeface="Arial"/>
            </a:endParaRPr>
          </a:p>
          <a:p>
            <a:pPr marL="0" marR="0" lvl="0" indent="0" algn="ctr" defTabSz="914400" rtl="0" eaLnBrk="0" fontAlgn="base" latinLnBrk="0" hangingPunct="0">
              <a:lnSpc>
                <a:spcPct val="110000"/>
              </a:lnSpc>
              <a:spcBef>
                <a:spcPct val="0"/>
              </a:spcBef>
              <a:spcAft>
                <a:spcPct val="0"/>
              </a:spcAft>
              <a:buClr>
                <a:srgbClr val="000000"/>
              </a:buClr>
              <a:buSzTx/>
              <a:buFont typeface="Arial"/>
              <a:buNone/>
              <a:tabLst>
                <a:tab pos="9076040" algn="l"/>
              </a:tabLst>
              <a:defRPr/>
            </a:pPr>
            <a:r>
              <a:rPr kumimoji="0" lang="en-US" sz="1867" b="0" i="1" u="none" strike="noStrike" kern="1200" cap="none" spc="0" normalizeH="0" baseline="0" noProof="0">
                <a:ln>
                  <a:noFill/>
                </a:ln>
                <a:solidFill>
                  <a:srgbClr val="011E41"/>
                </a:solidFill>
                <a:effectLst/>
                <a:uLnTx/>
                <a:uFillTx/>
                <a:latin typeface="Georgia" panose="02040502050405020303" pitchFamily="18" charset="0"/>
                <a:cs typeface="Arial"/>
                <a:sym typeface="Arial"/>
              </a:rPr>
              <a:t>This presentation is for general informational purposes only and does not represent and is not intended to provide legal advice or opinion and should not be relied on as such. Legal advice can be provided only in response to specific fact situations. </a:t>
            </a:r>
          </a:p>
          <a:p>
            <a:pPr marL="0" marR="0" lvl="0" indent="0" algn="ctr" defTabSz="914400" rtl="0" eaLnBrk="0" fontAlgn="base" latinLnBrk="0" hangingPunct="0">
              <a:lnSpc>
                <a:spcPct val="110000"/>
              </a:lnSpc>
              <a:spcBef>
                <a:spcPct val="0"/>
              </a:spcBef>
              <a:spcAft>
                <a:spcPct val="0"/>
              </a:spcAft>
              <a:buClr>
                <a:srgbClr val="000000"/>
              </a:buClr>
              <a:buSzTx/>
              <a:buFont typeface="Arial"/>
              <a:buNone/>
              <a:tabLst>
                <a:tab pos="9076040" algn="l"/>
              </a:tabLst>
              <a:defRPr/>
            </a:pPr>
            <a:endParaRPr kumimoji="0" lang="en-US" sz="1867" b="0" i="1" u="none" strike="noStrike" kern="1200" cap="none" spc="0" normalizeH="0" baseline="0" noProof="0">
              <a:ln>
                <a:noFill/>
              </a:ln>
              <a:solidFill>
                <a:srgbClr val="011E41"/>
              </a:solidFill>
              <a:effectLst/>
              <a:uLnTx/>
              <a:uFillTx/>
              <a:latin typeface="Georgia" panose="02040502050405020303" pitchFamily="18" charset="0"/>
              <a:cs typeface="Arial"/>
              <a:sym typeface="Arial"/>
            </a:endParaRPr>
          </a:p>
          <a:p>
            <a:pPr marL="0" marR="0" lvl="0" indent="0" algn="ctr" defTabSz="914400" rtl="0" eaLnBrk="0" fontAlgn="base" latinLnBrk="0" hangingPunct="0">
              <a:lnSpc>
                <a:spcPct val="110000"/>
              </a:lnSpc>
              <a:spcBef>
                <a:spcPct val="0"/>
              </a:spcBef>
              <a:spcAft>
                <a:spcPct val="0"/>
              </a:spcAft>
              <a:buClr>
                <a:srgbClr val="000000"/>
              </a:buClr>
              <a:buSzTx/>
              <a:buFont typeface="Arial"/>
              <a:buNone/>
              <a:tabLst>
                <a:tab pos="9076040" algn="l"/>
              </a:tabLst>
              <a:defRPr/>
            </a:pPr>
            <a:r>
              <a:rPr kumimoji="0" lang="en-US" sz="1867" b="0" i="1" u="none" strike="noStrike" kern="1200" cap="none" spc="0" normalizeH="0" baseline="0" noProof="0">
                <a:ln>
                  <a:noFill/>
                </a:ln>
                <a:solidFill>
                  <a:srgbClr val="011E41"/>
                </a:solidFill>
                <a:effectLst/>
                <a:uLnTx/>
                <a:uFillTx/>
                <a:latin typeface="Georgia" panose="02040502050405020303" pitchFamily="18" charset="0"/>
                <a:cs typeface="Arial"/>
                <a:sym typeface="Arial"/>
              </a:rPr>
              <a:t>This presentation does not represent any undertaking to keep recipients advised as to all or any relevant legal developments.</a:t>
            </a:r>
          </a:p>
          <a:p>
            <a:pPr marL="0" marR="0" lvl="0" indent="0" algn="ctr" defTabSz="914400" rtl="0" eaLnBrk="0" fontAlgn="base" latinLnBrk="0" hangingPunct="0">
              <a:lnSpc>
                <a:spcPct val="110000"/>
              </a:lnSpc>
              <a:spcBef>
                <a:spcPct val="0"/>
              </a:spcBef>
              <a:spcAft>
                <a:spcPct val="0"/>
              </a:spcAft>
              <a:buClr>
                <a:srgbClr val="000000"/>
              </a:buClr>
              <a:buSzTx/>
              <a:buFont typeface="Arial"/>
              <a:buNone/>
              <a:tabLst>
                <a:tab pos="9076040" algn="l"/>
              </a:tabLst>
              <a:defRPr/>
            </a:pPr>
            <a:endParaRPr kumimoji="0" lang="en-US" sz="1867" b="0" i="1" u="none" strike="noStrike" kern="1200" cap="none" spc="0" normalizeH="0" baseline="0" noProof="0">
              <a:ln>
                <a:noFill/>
              </a:ln>
              <a:solidFill>
                <a:srgbClr val="011E41"/>
              </a:solidFill>
              <a:effectLst/>
              <a:uLnTx/>
              <a:uFillTx/>
              <a:latin typeface="Georgia" panose="02040502050405020303" pitchFamily="18" charset="0"/>
              <a:cs typeface="Arial"/>
              <a:sym typeface="Arial"/>
            </a:endParaRPr>
          </a:p>
          <a:p>
            <a:pPr marL="0" marR="0" lvl="0" indent="0" algn="ctr" defTabSz="914400" rtl="0" eaLnBrk="0" fontAlgn="base" latinLnBrk="0" hangingPunct="0">
              <a:lnSpc>
                <a:spcPct val="110000"/>
              </a:lnSpc>
              <a:spcBef>
                <a:spcPct val="0"/>
              </a:spcBef>
              <a:spcAft>
                <a:spcPct val="0"/>
              </a:spcAft>
              <a:buClr>
                <a:srgbClr val="000000"/>
              </a:buClr>
              <a:buSzTx/>
              <a:buFont typeface="Arial"/>
              <a:buNone/>
              <a:tabLst>
                <a:tab pos="9076040" algn="l"/>
              </a:tabLst>
              <a:defRPr/>
            </a:pPr>
            <a:r>
              <a:rPr kumimoji="0" lang="en-US" sz="1867" b="0" i="1" u="none" strike="noStrike" kern="1200" cap="none" spc="0" normalizeH="0" baseline="0" noProof="0">
                <a:ln>
                  <a:noFill/>
                </a:ln>
                <a:solidFill>
                  <a:srgbClr val="011E41"/>
                </a:solidFill>
                <a:effectLst/>
                <a:uLnTx/>
                <a:uFillTx/>
                <a:latin typeface="Georgia" panose="02040502050405020303" pitchFamily="18" charset="0"/>
                <a:cs typeface="Arial"/>
                <a:sym typeface="Arial"/>
              </a:rPr>
              <a:t>ATTORNEY ADVERTISING. Prior results do not guarantee a similar outcome. </a:t>
            </a:r>
          </a:p>
          <a:p>
            <a:pPr marL="0" marR="0" lvl="0" indent="0" algn="l" defTabSz="914400" rtl="0" eaLnBrk="1" fontAlgn="auto" latinLnBrk="0" hangingPunct="1">
              <a:lnSpc>
                <a:spcPct val="100000"/>
              </a:lnSpc>
              <a:spcBef>
                <a:spcPct val="0"/>
              </a:spcBef>
              <a:spcAft>
                <a:spcPct val="0"/>
              </a:spcAft>
              <a:buClr>
                <a:srgbClr val="000000"/>
              </a:buClr>
              <a:buSzTx/>
              <a:buFont typeface="Arial"/>
              <a:buNone/>
              <a:tabLst/>
              <a:defRPr/>
            </a:pPr>
            <a:endParaRPr kumimoji="0" lang="en-US" sz="1867" b="0" i="0" u="none" strike="noStrike" kern="1200" cap="none" spc="0" normalizeH="0" baseline="0" noProof="0">
              <a:ln>
                <a:noFill/>
              </a:ln>
              <a:solidFill>
                <a:srgbClr val="011E41"/>
              </a:solidFill>
              <a:effectLst/>
              <a:uLnTx/>
              <a:uFillTx/>
              <a:latin typeface="Georgia" panose="02040502050405020303" pitchFamily="18" charset="0"/>
              <a:cs typeface="Arial"/>
              <a:sym typeface="Arial"/>
            </a:endParaRPr>
          </a:p>
        </p:txBody>
      </p:sp>
      <p:pic>
        <p:nvPicPr>
          <p:cNvPr id="2" name="Picture 1"/>
          <p:cNvPicPr>
            <a:picLocks noChangeAspect="1"/>
          </p:cNvPicPr>
          <p:nvPr/>
        </p:nvPicPr>
        <p:blipFill>
          <a:blip r:embed="rId3"/>
          <a:srcRect/>
          <a:stretch>
            <a:fillRect/>
          </a:stretch>
        </p:blipFill>
        <p:spPr>
          <a:xfrm>
            <a:off x="368941" y="6104064"/>
            <a:ext cx="1795140" cy="394203"/>
          </a:xfrm>
          <a:prstGeom prst="rect">
            <a:avLst/>
          </a:prstGeom>
        </p:spPr>
      </p:pic>
      <p:sp>
        <p:nvSpPr>
          <p:cNvPr id="9" name="Slide Number Placeholder 5">
            <a:extLst>
              <a:ext uri="{FF2B5EF4-FFF2-40B4-BE49-F238E27FC236}">
                <a16:creationId xmlns:a16="http://schemas.microsoft.com/office/drawing/2014/main" id="{23BD9A3F-0176-4F37-9A0A-B202D5D660FC}"/>
              </a:ext>
            </a:extLst>
          </p:cNvPr>
          <p:cNvSpPr txBox="1"/>
          <p:nvPr/>
        </p:nvSpPr>
        <p:spPr>
          <a:xfrm>
            <a:off x="8143240" y="6214985"/>
            <a:ext cx="2743200" cy="365125"/>
          </a:xfrm>
          <a:prstGeom prst="rect">
            <a:avLst/>
          </a:prstGeom>
        </p:spPr>
        <p:txBody>
          <a:bodyPr/>
          <a:lstStyle>
            <a:defPPr>
              <a:defRPr lang="en-US"/>
            </a:defPPr>
            <a:lvl1pPr marL="0" algn="l" defTabSz="914400" rtl="0" eaLnBrk="1" latinLnBrk="0" hangingPunct="1">
              <a:defRPr sz="1000" kern="1200" spc="50" baseline="0">
                <a:solidFill>
                  <a:srgbClr val="44546A"/>
                </a:solidFill>
                <a:latin typeface="Georgia" panose="02040502050405020303" pitchFamily="18"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ct val="0"/>
              </a:spcBef>
              <a:spcAft>
                <a:spcPct val="0"/>
              </a:spcAft>
              <a:buClrTx/>
              <a:buSzTx/>
              <a:buFontTx/>
              <a:buNone/>
              <a:tabLst/>
              <a:defRPr/>
            </a:pPr>
            <a:fld id="{1AEA1191-217B-42DC-A141-83FE8D09B662}" type="slidenum">
              <a:rPr kumimoji="0" lang="en-US" sz="1000" b="0" i="0" u="none" strike="noStrike" kern="1200" cap="none" spc="50" normalizeH="0" baseline="0" noProof="0" smtClean="0">
                <a:ln>
                  <a:noFill/>
                </a:ln>
                <a:solidFill>
                  <a:srgbClr val="44546A"/>
                </a:solidFill>
                <a:effectLst/>
                <a:uLnTx/>
                <a:uFillTx/>
                <a:latin typeface="Georgia" panose="02040502050405020303" pitchFamily="18" charset="0"/>
                <a:ea typeface="+mn-ea"/>
                <a:cs typeface="+mn-cs"/>
              </a:rPr>
              <a:pPr marL="0" marR="0" lvl="0" indent="0" algn="r" defTabSz="914400" rtl="0" eaLnBrk="1" fontAlgn="auto" latinLnBrk="0" hangingPunct="1">
                <a:lnSpc>
                  <a:spcPct val="100000"/>
                </a:lnSpc>
                <a:spcBef>
                  <a:spcPct val="0"/>
                </a:spcBef>
                <a:spcAft>
                  <a:spcPct val="0"/>
                </a:spcAft>
                <a:buClrTx/>
                <a:buSzTx/>
                <a:buFontTx/>
                <a:buNone/>
                <a:tabLst/>
                <a:defRPr/>
              </a:pPr>
              <a:t>2</a:t>
            </a:fld>
            <a:endParaRPr kumimoji="0" lang="en-US" sz="1000" b="0" i="0" u="none" strike="noStrike" kern="1200" cap="none" spc="50" normalizeH="0" baseline="0" noProof="0">
              <a:ln>
                <a:noFill/>
              </a:ln>
              <a:solidFill>
                <a:srgbClr val="44546A"/>
              </a:solidFill>
              <a:effectLst/>
              <a:uLnTx/>
              <a:uFillTx/>
              <a:latin typeface="Georgia" panose="02040502050405020303" pitchFamily="18" charset="0"/>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fontAlgn="base">
              <a:spcAft>
                <a:spcPts val="1200"/>
              </a:spcAft>
            </a:pPr>
            <a:r>
              <a:rPr lang="en-US" sz="2600" dirty="0">
                <a:solidFill>
                  <a:srgbClr val="031D3D"/>
                </a:solidFill>
                <a:latin typeface="inherit"/>
              </a:rPr>
              <a:t>The employee retention credit is a refundable payroll tax credit that was enacted in March 2020 as part of the CARES Act.</a:t>
            </a:r>
          </a:p>
          <a:p>
            <a:pPr lvl="0" fontAlgn="base">
              <a:spcAft>
                <a:spcPts val="1200"/>
              </a:spcAft>
            </a:pPr>
            <a:r>
              <a:rPr lang="en-US" sz="2600" dirty="0">
                <a:solidFill>
                  <a:srgbClr val="031D3D"/>
                </a:solidFill>
                <a:latin typeface="inherit"/>
              </a:rPr>
              <a:t>The credit is available for employers whose operations were fully or partially suspended due to a COVID-19-related government order, or that had certain revenue declines compared to 2019.</a:t>
            </a:r>
          </a:p>
          <a:p>
            <a:pPr lvl="0" fontAlgn="base">
              <a:spcAft>
                <a:spcPts val="1200"/>
              </a:spcAft>
            </a:pPr>
            <a:r>
              <a:rPr lang="en-US" sz="2600" dirty="0">
                <a:solidFill>
                  <a:srgbClr val="031D3D"/>
                </a:solidFill>
                <a:latin typeface="inherit"/>
              </a:rPr>
              <a:t>Subsequent COVID-19 relief legislation extended and significantly expanded the credit.</a:t>
            </a:r>
          </a:p>
        </p:txBody>
      </p:sp>
      <p:sp>
        <p:nvSpPr>
          <p:cNvPr id="3" name="Title 2"/>
          <p:cNvSpPr>
            <a:spLocks noGrp="1"/>
          </p:cNvSpPr>
          <p:nvPr>
            <p:ph type="title"/>
          </p:nvPr>
        </p:nvSpPr>
        <p:spPr/>
        <p:txBody>
          <a:bodyPr/>
          <a:lstStyle/>
          <a:p>
            <a:r>
              <a:rPr lang="en-US" dirty="0"/>
              <a:t>What is the Employee Retention Credit?</a:t>
            </a:r>
          </a:p>
        </p:txBody>
      </p:sp>
    </p:spTree>
    <p:extLst>
      <p:ext uri="{BB962C8B-B14F-4D97-AF65-F5344CB8AC3E}">
        <p14:creationId xmlns:p14="http://schemas.microsoft.com/office/powerpoint/2010/main" val="34779563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163" y="1310677"/>
            <a:ext cx="9383981" cy="4203432"/>
          </a:xfrm>
        </p:spPr>
        <p:txBody>
          <a:bodyPr>
            <a:normAutofit/>
          </a:bodyPr>
          <a:lstStyle/>
          <a:p>
            <a:pPr lvl="0" fontAlgn="base"/>
            <a:r>
              <a:rPr lang="en-US" sz="2000" dirty="0">
                <a:solidFill>
                  <a:srgbClr val="031D3D"/>
                </a:solidFill>
                <a:latin typeface="inherit"/>
              </a:rPr>
              <a:t>To qualify the employers must meet one of two alternative tests.  The tests are applied each calendar quarter.  Either:</a:t>
            </a:r>
          </a:p>
          <a:p>
            <a:pPr lvl="1" fontAlgn="base"/>
            <a:r>
              <a:rPr lang="en-US" sz="2000" dirty="0">
                <a:solidFill>
                  <a:srgbClr val="031D3D"/>
                </a:solidFill>
                <a:latin typeface="inherit"/>
              </a:rPr>
              <a:t>The employer’s operations are fully or partially suspended by a COVID-19 related government order during the calendar quarter (“government order test”); or</a:t>
            </a:r>
          </a:p>
          <a:p>
            <a:pPr lvl="1" fontAlgn="base"/>
            <a:r>
              <a:rPr lang="en-US" sz="2000" dirty="0">
                <a:solidFill>
                  <a:srgbClr val="031D3D"/>
                </a:solidFill>
                <a:latin typeface="inherit"/>
              </a:rPr>
              <a:t>The employer’s gross receipts are below 20% of the gross receipts from the correlative quarter in 2019 (“reduced gross receipts test”).  </a:t>
            </a:r>
            <a:endParaRPr lang="en-US" sz="2000" dirty="0"/>
          </a:p>
        </p:txBody>
      </p:sp>
      <p:sp>
        <p:nvSpPr>
          <p:cNvPr id="3" name="Title 2"/>
          <p:cNvSpPr>
            <a:spLocks noGrp="1"/>
          </p:cNvSpPr>
          <p:nvPr>
            <p:ph type="title"/>
          </p:nvPr>
        </p:nvSpPr>
        <p:spPr/>
        <p:txBody>
          <a:bodyPr/>
          <a:lstStyle/>
          <a:p>
            <a:r>
              <a:rPr lang="en-US" dirty="0"/>
              <a:t>Who is Eligible for the Credit?</a:t>
            </a:r>
          </a:p>
        </p:txBody>
      </p:sp>
    </p:spTree>
    <p:extLst>
      <p:ext uri="{BB962C8B-B14F-4D97-AF65-F5344CB8AC3E}">
        <p14:creationId xmlns:p14="http://schemas.microsoft.com/office/powerpoint/2010/main" val="192408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163" y="1310677"/>
            <a:ext cx="9614891" cy="4295796"/>
          </a:xfrm>
        </p:spPr>
        <p:txBody>
          <a:bodyPr>
            <a:normAutofit/>
          </a:bodyPr>
          <a:lstStyle/>
          <a:p>
            <a:pPr marL="0" indent="0" fontAlgn="base">
              <a:buNone/>
            </a:pPr>
            <a:r>
              <a:rPr lang="en-US" sz="2600" u="sng" dirty="0">
                <a:solidFill>
                  <a:srgbClr val="031D3D"/>
                </a:solidFill>
                <a:latin typeface="inherit"/>
              </a:rPr>
              <a:t>Government Order Test</a:t>
            </a:r>
            <a:endParaRPr lang="en-US" sz="2600" dirty="0">
              <a:solidFill>
                <a:srgbClr val="031D3D"/>
              </a:solidFill>
              <a:latin typeface="inherit"/>
            </a:endParaRPr>
          </a:p>
          <a:p>
            <a:pPr lvl="1" fontAlgn="base"/>
            <a:r>
              <a:rPr lang="en-US" dirty="0">
                <a:solidFill>
                  <a:srgbClr val="031D3D"/>
                </a:solidFill>
                <a:latin typeface="inherit"/>
              </a:rPr>
              <a:t>Governor Baker’s orders closed schools from March 17, 2020, to the end of the 2019-2020 school year. </a:t>
            </a:r>
          </a:p>
          <a:p>
            <a:pPr lvl="1" fontAlgn="base"/>
            <a:r>
              <a:rPr lang="en-US" dirty="0">
                <a:solidFill>
                  <a:srgbClr val="031D3D"/>
                </a:solidFill>
                <a:latin typeface="inherit"/>
              </a:rPr>
              <a:t>For the 2020-2021 school year, eligibility under the government order test is a fact-specific, case-by-case analysis based on the impact of the DESE school reopening regulations. </a:t>
            </a:r>
          </a:p>
          <a:p>
            <a:pPr lvl="1" fontAlgn="base"/>
            <a:r>
              <a:rPr lang="en-US" dirty="0">
                <a:solidFill>
                  <a:srgbClr val="031D3D"/>
                </a:solidFill>
                <a:latin typeface="inherit"/>
              </a:rPr>
              <a:t>Gov. Baker’s orders limited in-person gatherings for churches from March 13, 2020, to May 18, 2020.</a:t>
            </a:r>
          </a:p>
          <a:p>
            <a:pPr lvl="1" fontAlgn="base"/>
            <a:r>
              <a:rPr lang="en-US" dirty="0">
                <a:solidFill>
                  <a:srgbClr val="031D3D"/>
                </a:solidFill>
                <a:latin typeface="inherit"/>
              </a:rPr>
              <a:t>From May 18, 2020, to May 17, 2021, the COVID-19 sector-specific rules for churches limited gatherings based on six feet of social distancing between groups, and an occupancy of no more than 50% of the stated occupancy limit or 10 people per 1,000 square feet.</a:t>
            </a:r>
          </a:p>
          <a:p>
            <a:pPr lvl="2" fontAlgn="base"/>
            <a:r>
              <a:rPr lang="en-US" dirty="0">
                <a:solidFill>
                  <a:srgbClr val="031D3D"/>
                </a:solidFill>
                <a:latin typeface="inherit"/>
              </a:rPr>
              <a:t>In addition to the statewide restrictions, the City of New Bedford had a 100-person limit for worship services until December 2020. </a:t>
            </a:r>
          </a:p>
        </p:txBody>
      </p:sp>
      <p:sp>
        <p:nvSpPr>
          <p:cNvPr id="3" name="Title 2"/>
          <p:cNvSpPr>
            <a:spLocks noGrp="1"/>
          </p:cNvSpPr>
          <p:nvPr>
            <p:ph type="title"/>
          </p:nvPr>
        </p:nvSpPr>
        <p:spPr/>
        <p:txBody>
          <a:bodyPr/>
          <a:lstStyle/>
          <a:p>
            <a:r>
              <a:rPr lang="en-US" dirty="0"/>
              <a:t>Examples in Massachusetts</a:t>
            </a:r>
          </a:p>
        </p:txBody>
      </p:sp>
    </p:spTree>
    <p:extLst>
      <p:ext uri="{BB962C8B-B14F-4D97-AF65-F5344CB8AC3E}">
        <p14:creationId xmlns:p14="http://schemas.microsoft.com/office/powerpoint/2010/main" val="3392810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163" y="1310677"/>
            <a:ext cx="9614891" cy="4295796"/>
          </a:xfrm>
        </p:spPr>
        <p:txBody>
          <a:bodyPr>
            <a:normAutofit/>
          </a:bodyPr>
          <a:lstStyle/>
          <a:p>
            <a:pPr marL="0" indent="0" fontAlgn="base">
              <a:buNone/>
            </a:pPr>
            <a:r>
              <a:rPr lang="en-US" sz="2600" u="sng" dirty="0">
                <a:solidFill>
                  <a:srgbClr val="031D3D"/>
                </a:solidFill>
                <a:latin typeface="inherit"/>
              </a:rPr>
              <a:t>Reduced Gross Receipts Test</a:t>
            </a:r>
            <a:endParaRPr lang="en-US" sz="2600" dirty="0">
              <a:solidFill>
                <a:srgbClr val="031D3D"/>
              </a:solidFill>
              <a:latin typeface="inherit"/>
            </a:endParaRPr>
          </a:p>
          <a:p>
            <a:pPr lvl="1" fontAlgn="base"/>
            <a:r>
              <a:rPr lang="en-US" dirty="0">
                <a:solidFill>
                  <a:srgbClr val="031D3D"/>
                </a:solidFill>
                <a:latin typeface="inherit"/>
              </a:rPr>
              <a:t>School had $25,000 of gross receipts in Q2 of 2019.  In Q2 of 2021, School had $19,000 of gross receipts.  School is eligible in Q2 2021. School is </a:t>
            </a:r>
            <a:r>
              <a:rPr lang="en-US" u="sng" dirty="0">
                <a:solidFill>
                  <a:srgbClr val="031D3D"/>
                </a:solidFill>
                <a:latin typeface="inherit"/>
              </a:rPr>
              <a:t>also</a:t>
            </a:r>
            <a:r>
              <a:rPr lang="en-US" dirty="0">
                <a:solidFill>
                  <a:srgbClr val="031D3D"/>
                </a:solidFill>
                <a:latin typeface="inherit"/>
              </a:rPr>
              <a:t> eligible in Q3 of 2021 based on the “alternate calendar quarter” option.   </a:t>
            </a:r>
          </a:p>
          <a:p>
            <a:pPr lvl="1" fontAlgn="base"/>
            <a:r>
              <a:rPr lang="en-US" dirty="0">
                <a:solidFill>
                  <a:srgbClr val="031D3D"/>
                </a:solidFill>
                <a:latin typeface="inherit"/>
              </a:rPr>
              <a:t>The gross receipts test is a quarter-by-quarter analysis. Thus, a school or parish may be eligible in at least one quarter even if it did not have a year-over-year decline in revenue.</a:t>
            </a:r>
          </a:p>
          <a:p>
            <a:pPr lvl="2" fontAlgn="base"/>
            <a:r>
              <a:rPr lang="en-US" dirty="0">
                <a:solidFill>
                  <a:srgbClr val="031D3D"/>
                </a:solidFill>
                <a:latin typeface="inherit"/>
              </a:rPr>
              <a:t>A forgiven PPP loan is not “gross receipts” for this test. </a:t>
            </a:r>
          </a:p>
          <a:p>
            <a:pPr lvl="1" fontAlgn="base"/>
            <a:r>
              <a:rPr lang="en-US" dirty="0">
                <a:solidFill>
                  <a:srgbClr val="031D3D"/>
                </a:solidFill>
                <a:latin typeface="inherit"/>
              </a:rPr>
              <a:t>In the first or second calendar quarter of the year, a school’s primary source of revenue might be extended day fees, food services, and donations/fundraising events. </a:t>
            </a:r>
          </a:p>
          <a:p>
            <a:pPr lvl="1" fontAlgn="base"/>
            <a:r>
              <a:rPr lang="en-US" dirty="0">
                <a:solidFill>
                  <a:srgbClr val="031D3D"/>
                </a:solidFill>
                <a:latin typeface="inherit"/>
              </a:rPr>
              <a:t>If the school had limited extended day and food services and cancelled in-person fundraising events in the first and/or second calendar quarter of 2021, the school could have a revenue decline of at least 20% compared to 2019, even if tuition revenue did not decline. </a:t>
            </a:r>
          </a:p>
          <a:p>
            <a:pPr lvl="1" fontAlgn="base"/>
            <a:endParaRPr lang="en-US" dirty="0"/>
          </a:p>
        </p:txBody>
      </p:sp>
      <p:sp>
        <p:nvSpPr>
          <p:cNvPr id="3" name="Title 2"/>
          <p:cNvSpPr>
            <a:spLocks noGrp="1"/>
          </p:cNvSpPr>
          <p:nvPr>
            <p:ph type="title"/>
          </p:nvPr>
        </p:nvSpPr>
        <p:spPr/>
        <p:txBody>
          <a:bodyPr/>
          <a:lstStyle/>
          <a:p>
            <a:r>
              <a:rPr lang="en-US" dirty="0"/>
              <a:t>Examples in Massachusetts</a:t>
            </a:r>
          </a:p>
        </p:txBody>
      </p:sp>
    </p:spTree>
    <p:extLst>
      <p:ext uri="{BB962C8B-B14F-4D97-AF65-F5344CB8AC3E}">
        <p14:creationId xmlns:p14="http://schemas.microsoft.com/office/powerpoint/2010/main" val="28934494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163" y="1310677"/>
            <a:ext cx="9790381" cy="4166487"/>
          </a:xfrm>
        </p:spPr>
        <p:txBody>
          <a:bodyPr>
            <a:normAutofit lnSpcReduction="10000"/>
          </a:bodyPr>
          <a:lstStyle/>
          <a:p>
            <a:pPr fontAlgn="base">
              <a:spcAft>
                <a:spcPts val="1200"/>
              </a:spcAft>
            </a:pPr>
            <a:r>
              <a:rPr lang="en-US" sz="2000" dirty="0">
                <a:solidFill>
                  <a:srgbClr val="031D3D"/>
                </a:solidFill>
                <a:latin typeface="inherit"/>
              </a:rPr>
              <a:t>For the first, second, and third calendar quarters of 2021, the amount of the credit is 70% of the “qualified wages” and “qualified health expenses” paid to each employee, subject to a quarterly cap of $10,000 per employee.</a:t>
            </a:r>
          </a:p>
          <a:p>
            <a:pPr lvl="1" fontAlgn="base">
              <a:spcAft>
                <a:spcPts val="1200"/>
              </a:spcAft>
            </a:pPr>
            <a:r>
              <a:rPr lang="en-US" sz="2000" dirty="0">
                <a:solidFill>
                  <a:srgbClr val="031D3D"/>
                </a:solidFill>
                <a:latin typeface="inherit"/>
              </a:rPr>
              <a:t>For 2021, the maximum per-employee credit is $7,000 for each of quarter of eligibility (70% times the $10,000 quarterly cap).</a:t>
            </a:r>
          </a:p>
          <a:p>
            <a:pPr fontAlgn="base">
              <a:spcAft>
                <a:spcPts val="1200"/>
              </a:spcAft>
            </a:pPr>
            <a:r>
              <a:rPr lang="en-US" sz="2000" dirty="0">
                <a:solidFill>
                  <a:srgbClr val="031D3D"/>
                </a:solidFill>
                <a:latin typeface="inherit"/>
              </a:rPr>
              <a:t>For 2020, the credit is equal to 50% of qualified wages, with a maximum of $10,000 in wages for all of 2020. </a:t>
            </a:r>
          </a:p>
          <a:p>
            <a:pPr lvl="1" fontAlgn="base">
              <a:spcAft>
                <a:spcPts val="1200"/>
              </a:spcAft>
            </a:pPr>
            <a:r>
              <a:rPr lang="en-US" sz="2000" dirty="0">
                <a:solidFill>
                  <a:srgbClr val="031D3D"/>
                </a:solidFill>
                <a:latin typeface="inherit"/>
              </a:rPr>
              <a:t>For 2020, the maximum per-employee credit is $5,000 for all of 2020 (50% times the $10,000 annual cap).  </a:t>
            </a:r>
          </a:p>
          <a:p>
            <a:pPr fontAlgn="base">
              <a:spcAft>
                <a:spcPts val="1200"/>
              </a:spcAft>
            </a:pPr>
            <a:r>
              <a:rPr lang="en-US" sz="2000" dirty="0">
                <a:solidFill>
                  <a:srgbClr val="031D3D"/>
                </a:solidFill>
                <a:latin typeface="inherit"/>
              </a:rPr>
              <a:t>While a parish priest’s normal salary is not eligible for the credit, the parish’s cost for medical, dental, and vision costs for priests are eligible for the credit. </a:t>
            </a:r>
          </a:p>
        </p:txBody>
      </p:sp>
      <p:sp>
        <p:nvSpPr>
          <p:cNvPr id="3" name="Title 2"/>
          <p:cNvSpPr>
            <a:spLocks noGrp="1"/>
          </p:cNvSpPr>
          <p:nvPr>
            <p:ph type="title"/>
          </p:nvPr>
        </p:nvSpPr>
        <p:spPr/>
        <p:txBody>
          <a:bodyPr/>
          <a:lstStyle/>
          <a:p>
            <a:r>
              <a:rPr lang="en-US" dirty="0"/>
              <a:t>How is the Credit Calculated?</a:t>
            </a:r>
          </a:p>
        </p:txBody>
      </p:sp>
    </p:spTree>
    <p:extLst>
      <p:ext uri="{BB962C8B-B14F-4D97-AF65-F5344CB8AC3E}">
        <p14:creationId xmlns:p14="http://schemas.microsoft.com/office/powerpoint/2010/main" val="3452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163" y="1310677"/>
            <a:ext cx="9374745" cy="4175723"/>
          </a:xfrm>
        </p:spPr>
        <p:txBody>
          <a:bodyPr>
            <a:normAutofit/>
          </a:bodyPr>
          <a:lstStyle/>
          <a:p>
            <a:pPr fontAlgn="base"/>
            <a:r>
              <a:rPr lang="en-US" sz="2400" dirty="0">
                <a:solidFill>
                  <a:srgbClr val="031D3D"/>
                </a:solidFill>
                <a:latin typeface="inherit"/>
              </a:rPr>
              <a:t>Schools and parishes that have not claimed the ERC but are eligible under the government orders test or the gross receipts test can file amended payroll tax returns (Form 941-X) for each quarter of eligibility. </a:t>
            </a:r>
            <a:endParaRPr lang="en-US" sz="2400" dirty="0"/>
          </a:p>
          <a:p>
            <a:pPr fontAlgn="base"/>
            <a:r>
              <a:rPr lang="en-US" sz="2400" dirty="0">
                <a:latin typeface="inherit"/>
              </a:rPr>
              <a:t>The deadline to file these returns is </a:t>
            </a:r>
            <a:r>
              <a:rPr lang="en-US" sz="2400" u="sng" dirty="0">
                <a:latin typeface="inherit"/>
              </a:rPr>
              <a:t>April 15, 2024</a:t>
            </a:r>
            <a:r>
              <a:rPr lang="en-US" sz="2400" dirty="0">
                <a:latin typeface="inherit"/>
              </a:rPr>
              <a:t>, for the 2020 ERC and </a:t>
            </a:r>
            <a:r>
              <a:rPr lang="en-US" sz="2400" u="sng" dirty="0">
                <a:latin typeface="inherit"/>
              </a:rPr>
              <a:t>April 15, 2025</a:t>
            </a:r>
            <a:r>
              <a:rPr lang="en-US" sz="2400" dirty="0">
                <a:latin typeface="inherit"/>
              </a:rPr>
              <a:t>, for the 2021 ERC. </a:t>
            </a:r>
          </a:p>
          <a:p>
            <a:pPr marL="0" indent="0" fontAlgn="base">
              <a:buNone/>
            </a:pPr>
            <a:endParaRPr lang="en-US" sz="2600" dirty="0">
              <a:latin typeface="inherit"/>
            </a:endParaRPr>
          </a:p>
          <a:p>
            <a:pPr fontAlgn="base"/>
            <a:endParaRPr lang="en-US" dirty="0"/>
          </a:p>
        </p:txBody>
      </p:sp>
      <p:sp>
        <p:nvSpPr>
          <p:cNvPr id="3" name="Title 2"/>
          <p:cNvSpPr>
            <a:spLocks noGrp="1"/>
          </p:cNvSpPr>
          <p:nvPr>
            <p:ph type="title"/>
          </p:nvPr>
        </p:nvSpPr>
        <p:spPr/>
        <p:txBody>
          <a:bodyPr/>
          <a:lstStyle/>
          <a:p>
            <a:r>
              <a:rPr lang="en-US" dirty="0"/>
              <a:t>How is the Credit Claimed?</a:t>
            </a:r>
          </a:p>
        </p:txBody>
      </p:sp>
    </p:spTree>
    <p:extLst>
      <p:ext uri="{BB962C8B-B14F-4D97-AF65-F5344CB8AC3E}">
        <p14:creationId xmlns:p14="http://schemas.microsoft.com/office/powerpoint/2010/main" val="2519285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03679" y="1260344"/>
            <a:ext cx="10326170" cy="4988523"/>
          </a:xfrm>
        </p:spPr>
        <p:txBody>
          <a:bodyPr>
            <a:normAutofit/>
          </a:bodyPr>
          <a:lstStyle/>
          <a:p>
            <a:pPr fontAlgn="base"/>
            <a:r>
              <a:rPr lang="en-US" sz="2000" dirty="0">
                <a:solidFill>
                  <a:srgbClr val="031D3D"/>
                </a:solidFill>
                <a:latin typeface="inherit"/>
              </a:rPr>
              <a:t>Schools and parishes that wish to work with Venable must sign an engagement letter.  </a:t>
            </a:r>
          </a:p>
          <a:p>
            <a:pPr fontAlgn="base"/>
            <a:r>
              <a:rPr lang="en-US" sz="2000" dirty="0">
                <a:solidFill>
                  <a:srgbClr val="031D3D"/>
                </a:solidFill>
                <a:latin typeface="inherit"/>
              </a:rPr>
              <a:t>Venable’s fees are based on hourly billing rates. The fees do not depend on the amount of the credit and the hourly billing rate is the normal rate for Venable attorneys, not an increased rate for ERC work. </a:t>
            </a:r>
          </a:p>
          <a:p>
            <a:pPr fontAlgn="base"/>
            <a:r>
              <a:rPr lang="en-US" sz="2000" dirty="0">
                <a:solidFill>
                  <a:srgbClr val="031D3D"/>
                </a:solidFill>
                <a:latin typeface="inherit"/>
              </a:rPr>
              <a:t>Venable has already collected and analyzed relevant government orders and regulations that applied to parishes and schools. </a:t>
            </a:r>
          </a:p>
          <a:p>
            <a:pPr marL="0" indent="0" fontAlgn="base">
              <a:buNone/>
            </a:pPr>
            <a:endParaRPr lang="en-US" sz="2600" dirty="0">
              <a:latin typeface="inherit"/>
            </a:endParaRPr>
          </a:p>
          <a:p>
            <a:pPr fontAlgn="base"/>
            <a:endParaRPr lang="en-US" dirty="0"/>
          </a:p>
        </p:txBody>
      </p:sp>
      <p:sp>
        <p:nvSpPr>
          <p:cNvPr id="3" name="Title 2"/>
          <p:cNvSpPr>
            <a:spLocks noGrp="1"/>
          </p:cNvSpPr>
          <p:nvPr>
            <p:ph type="title"/>
          </p:nvPr>
        </p:nvSpPr>
        <p:spPr/>
        <p:txBody>
          <a:bodyPr/>
          <a:lstStyle/>
          <a:p>
            <a:r>
              <a:rPr lang="en-US" dirty="0"/>
              <a:t>Working with Venable</a:t>
            </a:r>
          </a:p>
        </p:txBody>
      </p:sp>
    </p:spTree>
    <p:extLst>
      <p:ext uri="{BB962C8B-B14F-4D97-AF65-F5344CB8AC3E}">
        <p14:creationId xmlns:p14="http://schemas.microsoft.com/office/powerpoint/2010/main" val="3579421646"/>
      </p:ext>
    </p:extLst>
  </p:cSld>
  <p:clrMapOvr>
    <a:masterClrMapping/>
  </p:clrMapOvr>
</p:sld>
</file>

<file path=ppt/theme/theme1.xml><?xml version="1.0" encoding="utf-8"?>
<a:theme xmlns:a="http://schemas.openxmlformats.org/drawingml/2006/main" name="Venable LLP Template">
  <a:themeElements>
    <a:clrScheme name="Venable Branded">
      <a:dk1>
        <a:sysClr val="windowText" lastClr="000000"/>
      </a:dk1>
      <a:lt1>
        <a:sysClr val="window" lastClr="FFFFFF"/>
      </a:lt1>
      <a:dk2>
        <a:srgbClr val="011E41"/>
      </a:dk2>
      <a:lt2>
        <a:srgbClr val="E7E6E6"/>
      </a:lt2>
      <a:accent1>
        <a:srgbClr val="00ACB6"/>
      </a:accent1>
      <a:accent2>
        <a:srgbClr val="000000"/>
      </a:accent2>
      <a:accent3>
        <a:srgbClr val="000000"/>
      </a:accent3>
      <a:accent4>
        <a:srgbClr val="000000"/>
      </a:accent4>
      <a:accent5>
        <a:srgbClr val="000000"/>
      </a:accent5>
      <a:accent6>
        <a:srgbClr val="000000"/>
      </a:accent6>
      <a:hlink>
        <a:srgbClr val="011E41"/>
      </a:hlink>
      <a:folHlink>
        <a:srgbClr val="00ACB6"/>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enable_PowerPoint_Template_Light_2020.potx" id="{2F81AB3D-8E20-4060-942A-4E129E69219B}" vid="{572285D2-56B4-49E6-9D28-5913CACDA915}"/>
    </a:ext>
  </a:extLst>
</a:theme>
</file>

<file path=ppt/theme/theme2.xml><?xml version="1.0" encoding="utf-8"?>
<a:theme xmlns:a="http://schemas.openxmlformats.org/drawingml/2006/main" name="Venable Fitzpatrick Template">
  <a:themeElements>
    <a:clrScheme name="Venable Branded">
      <a:dk1>
        <a:sysClr val="windowText" lastClr="000000"/>
      </a:dk1>
      <a:lt1>
        <a:sysClr val="window" lastClr="FFFFFF"/>
      </a:lt1>
      <a:dk2>
        <a:srgbClr val="011E41"/>
      </a:dk2>
      <a:lt2>
        <a:srgbClr val="E7E6E6"/>
      </a:lt2>
      <a:accent1>
        <a:srgbClr val="00ACB6"/>
      </a:accent1>
      <a:accent2>
        <a:srgbClr val="000000"/>
      </a:accent2>
      <a:accent3>
        <a:srgbClr val="000000"/>
      </a:accent3>
      <a:accent4>
        <a:srgbClr val="000000"/>
      </a:accent4>
      <a:accent5>
        <a:srgbClr val="000000"/>
      </a:accent5>
      <a:accent6>
        <a:srgbClr val="000000"/>
      </a:accent6>
      <a:hlink>
        <a:srgbClr val="011E41"/>
      </a:hlink>
      <a:folHlink>
        <a:srgbClr val="00ACB6"/>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enable_PowerPoint_Template_Light_2020.potx" id="{2F81AB3D-8E20-4060-942A-4E129E69219B}" vid="{60F47562-41EA-43E9-B3D9-8716E9CE21B0}"/>
    </a:ext>
  </a:extLst>
</a:theme>
</file>

<file path=ppt/theme/theme3.xml><?xml version="1.0" encoding="utf-8"?>
<a:theme xmlns:a="http://schemas.openxmlformats.org/drawingml/2006/main" name="1_Venable LLP Template">
  <a:themeElements>
    <a:clrScheme name="Venable - Navy Aqua Grey">
      <a:dk1>
        <a:srgbClr val="031D3D"/>
      </a:dk1>
      <a:lt1>
        <a:srgbClr val="00ACB6"/>
      </a:lt1>
      <a:dk2>
        <a:srgbClr val="3C3C3C"/>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Venable Standard">
      <a:majorFont>
        <a:latin typeface="Arial"/>
        <a:ea typeface=""/>
        <a:cs typeface=""/>
      </a:majorFont>
      <a:minorFont>
        <a:latin typeface="Georg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noAutofit/>
      </a:bodyPr>
      <a:lstStyle>
        <a:defPPr algn="l">
          <a:spcBef>
            <a:spcPts val="600"/>
          </a:spcBef>
          <a:buClr>
            <a:srgbClr val="00ACB6"/>
          </a:buClr>
          <a:defRPr sz="1600">
            <a:solidFill>
              <a:srgbClr val="011E41"/>
            </a:solidFill>
            <a:latin typeface="Georgia" panose="02040502050405020303" pitchFamily="18" charset="0"/>
          </a:defRPr>
        </a:defPPr>
      </a:lstStyle>
    </a:txDef>
  </a:objectDefaults>
  <a:extraClrSchemeLst/>
  <a:extLst>
    <a:ext uri="{05A4C25C-085E-4340-85A3-A5531E510DB2}">
      <thm15:themeFamily xmlns:thm15="http://schemas.microsoft.com/office/thememl/2012/main" name="Venable PowerPoint Template Light 2023-01-19" id="{2967643D-6714-44B6-8565-96E55D3F8EB9}" vid="{42B967B5-7725-4DC3-8F29-70BE0117C48B}"/>
    </a:ext>
  </a:extLst>
</a:theme>
</file>

<file path=ppt/theme/theme4.xml><?xml version="1.0" encoding="utf-8"?>
<a:theme xmlns:a="http://schemas.openxmlformats.org/drawingml/2006/main" name="2_Venable LLP Template">
  <a:themeElements>
    <a:clrScheme name="Venable Branded">
      <a:dk1>
        <a:sysClr val="windowText" lastClr="000000"/>
      </a:dk1>
      <a:lt1>
        <a:sysClr val="window" lastClr="FFFFFF"/>
      </a:lt1>
      <a:dk2>
        <a:srgbClr val="011E41"/>
      </a:dk2>
      <a:lt2>
        <a:srgbClr val="E7E6E6"/>
      </a:lt2>
      <a:accent1>
        <a:srgbClr val="00ACB6"/>
      </a:accent1>
      <a:accent2>
        <a:srgbClr val="000000"/>
      </a:accent2>
      <a:accent3>
        <a:srgbClr val="000000"/>
      </a:accent3>
      <a:accent4>
        <a:srgbClr val="000000"/>
      </a:accent4>
      <a:accent5>
        <a:srgbClr val="000000"/>
      </a:accent5>
      <a:accent6>
        <a:srgbClr val="000000"/>
      </a:accent6>
      <a:hlink>
        <a:srgbClr val="011E41"/>
      </a:hlink>
      <a:folHlink>
        <a:srgbClr val="00ACB6"/>
      </a:folHlink>
    </a:clrScheme>
    <a:fontScheme name="Office">
      <a:majorFont>
        <a:latin typeface="Calibri Light" panose="020F0302020204030204"/>
        <a:ea typeface=""/>
        <a:cs typeface=""/>
        <a:font script="Uigh" typeface="Microsoft Uighur"/>
        <a:font script="Beng" typeface="Vrinda"/>
        <a:font script="Thai" typeface="Angsana New"/>
        <a:font script="Mlym" typeface="Kartika"/>
        <a:font script="Yiii" typeface="Microsoft Yi Baiti"/>
        <a:font script="Cher" typeface="Plantagenet Cherokee"/>
        <a:font script="Orya" typeface="Kalinga"/>
        <a:font script="Geor" typeface="Sylfaen"/>
        <a:font script="Gujr" typeface="Shruti"/>
        <a:font script="Viet" typeface="Times New Roman"/>
        <a:font script="Arab" typeface="Times New Roman"/>
        <a:font script="Hebr" typeface="Times New Roman"/>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MoolBoran"/>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ajorFont>
      <a:minorFont>
        <a:latin typeface="Calibri" panose="020F0502020204030204"/>
        <a:ea typeface=""/>
        <a:cs typeface=""/>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eor" typeface="Sylfaen"/>
        <a:font script="Gujr" typeface="Shruti"/>
        <a:font script="Viet" typeface="Arial"/>
        <a:font script="Arab" typeface="Arial"/>
        <a:font script="Hebr" typeface="Arial"/>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DaunPenh"/>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5.xml><?xml version="1.0" encoding="utf-8"?>
<a:theme xmlns:a="http://schemas.openxmlformats.org/drawingml/2006/main" name="5_Venable LLP Template">
  <a:themeElements>
    <a:clrScheme name="Venable Branded">
      <a:dk1>
        <a:sysClr val="windowText" lastClr="000000"/>
      </a:dk1>
      <a:lt1>
        <a:sysClr val="window" lastClr="FFFFFF"/>
      </a:lt1>
      <a:dk2>
        <a:srgbClr val="011E41"/>
      </a:dk2>
      <a:lt2>
        <a:srgbClr val="E7E6E6"/>
      </a:lt2>
      <a:accent1>
        <a:srgbClr val="00ACB6"/>
      </a:accent1>
      <a:accent2>
        <a:srgbClr val="000000"/>
      </a:accent2>
      <a:accent3>
        <a:srgbClr val="000000"/>
      </a:accent3>
      <a:accent4>
        <a:srgbClr val="000000"/>
      </a:accent4>
      <a:accent5>
        <a:srgbClr val="000000"/>
      </a:accent5>
      <a:accent6>
        <a:srgbClr val="000000"/>
      </a:accent6>
      <a:hlink>
        <a:srgbClr val="011E41"/>
      </a:hlink>
      <a:folHlink>
        <a:srgbClr val="00ACB6"/>
      </a:folHlink>
    </a:clrScheme>
    <a:fontScheme name="Office">
      <a:majorFont>
        <a:latin typeface="Calibri Light" panose="020F0302020204030204"/>
        <a:ea typeface=""/>
        <a:cs typeface=""/>
        <a:font script="Uigh" typeface="Microsoft Uighur"/>
        <a:font script="Beng" typeface="Vrinda"/>
        <a:font script="Thai" typeface="Angsana New"/>
        <a:font script="Mlym" typeface="Kartika"/>
        <a:font script="Yiii" typeface="Microsoft Yi Baiti"/>
        <a:font script="Cher" typeface="Plantagenet Cherokee"/>
        <a:font script="Orya" typeface="Kalinga"/>
        <a:font script="Geor" typeface="Sylfaen"/>
        <a:font script="Gujr" typeface="Shruti"/>
        <a:font script="Viet" typeface="Times New Roman"/>
        <a:font script="Arab" typeface="Times New Roman"/>
        <a:font script="Hant" typeface="新細明體"/>
        <a:font script="Telu" typeface="Gautami"/>
        <a:font script="Ethi" typeface="Nyala"/>
        <a:font script="Jpan" typeface="ＭＳ Ｐゴシック"/>
        <a:font script="Sinh" typeface="Iskoola Pota"/>
        <a:font script="Deva" typeface="Mangal"/>
        <a:font script="Knda" typeface="Tunga"/>
        <a:font script="Tibt" typeface="Microsoft Himalaya"/>
        <a:font script="Khmr" typeface="MoolBoran"/>
        <a:font script="Taml" typeface="Latha"/>
        <a:font script="Hebr" typeface="Times New Roman"/>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ajorFont>
      <a:minorFont>
        <a:latin typeface="Calibri" panose="020F0502020204030204"/>
        <a:ea typeface=""/>
        <a:cs typeface=""/>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eor" typeface="Sylfaen"/>
        <a:font script="Gujr" typeface="Shruti"/>
        <a:font script="Viet" typeface="Arial"/>
        <a:font script="Arab" typeface="Arial"/>
        <a:font script="Hant" typeface="新細明體"/>
        <a:font script="Telu" typeface="Gautami"/>
        <a:font script="Ethi" typeface="Nyala"/>
        <a:font script="Jpan" typeface="ＭＳ Ｐゴシック"/>
        <a:font script="Sinh" typeface="Iskoola Pota"/>
        <a:font script="Deva" typeface="Mangal"/>
        <a:font script="Knda" typeface="Tunga"/>
        <a:font script="Tibt" typeface="Microsoft Himalaya"/>
        <a:font script="Khmr" typeface="DaunPenh"/>
        <a:font script="Taml" typeface="Latha"/>
        <a:font script="Hebr" typeface="Arial"/>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Venable_PowerPoint_Template_Light_2020</Template>
  <TotalTime>1152</TotalTime>
  <Words>1384</Words>
  <Application>Microsoft Office PowerPoint</Application>
  <PresentationFormat>Widescreen</PresentationFormat>
  <Paragraphs>73</Paragraphs>
  <Slides>14</Slides>
  <Notes>1</Notes>
  <HiddenSlides>0</HiddenSlides>
  <MMClips>0</MMClips>
  <ScaleCrop>false</ScaleCrop>
  <HeadingPairs>
    <vt:vector size="6" baseType="variant">
      <vt:variant>
        <vt:lpstr>Fonts Used</vt:lpstr>
      </vt:variant>
      <vt:variant>
        <vt:i4>7</vt:i4>
      </vt:variant>
      <vt:variant>
        <vt:lpstr>Theme</vt:lpstr>
      </vt:variant>
      <vt:variant>
        <vt:i4>5</vt:i4>
      </vt:variant>
      <vt:variant>
        <vt:lpstr>Slide Titles</vt:lpstr>
      </vt:variant>
      <vt:variant>
        <vt:i4>14</vt:i4>
      </vt:variant>
    </vt:vector>
  </HeadingPairs>
  <TitlesOfParts>
    <vt:vector size="26" baseType="lpstr">
      <vt:lpstr>Arial</vt:lpstr>
      <vt:lpstr>Calibri</vt:lpstr>
      <vt:lpstr>Ebrima</vt:lpstr>
      <vt:lpstr>Georgia</vt:lpstr>
      <vt:lpstr>inherit</vt:lpstr>
      <vt:lpstr>Lato Light</vt:lpstr>
      <vt:lpstr>Wingdings</vt:lpstr>
      <vt:lpstr>Venable LLP Template</vt:lpstr>
      <vt:lpstr>Venable Fitzpatrick Template</vt:lpstr>
      <vt:lpstr>1_Venable LLP Template</vt:lpstr>
      <vt:lpstr>2_Venable LLP Template</vt:lpstr>
      <vt:lpstr>5_Venable LLP Template</vt:lpstr>
      <vt:lpstr>Employee Retention Credit</vt:lpstr>
      <vt:lpstr>PowerPoint Presentation</vt:lpstr>
      <vt:lpstr>What is the Employee Retention Credit?</vt:lpstr>
      <vt:lpstr>Who is Eligible for the Credit?</vt:lpstr>
      <vt:lpstr>Examples in Massachusetts</vt:lpstr>
      <vt:lpstr>Examples in Massachusetts</vt:lpstr>
      <vt:lpstr>How is the Credit Calculated?</vt:lpstr>
      <vt:lpstr>How is the Credit Claimed?</vt:lpstr>
      <vt:lpstr>Working with Venable</vt:lpstr>
      <vt:lpstr>Working with Venable</vt:lpstr>
      <vt:lpstr>Working with Venable</vt:lpstr>
      <vt:lpstr>Timeline for Refund Claims</vt:lpstr>
      <vt:lpstr>Recent Experiences with Parishes and Schools</vt:lpstr>
      <vt:lpstr>PowerPoint Presentation</vt:lpstr>
    </vt:vector>
  </TitlesOfParts>
  <Company>Venable LLP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CARES Act</dc:title>
  <dc:creator>Venable</dc:creator>
  <cp:lastModifiedBy>John Kearns</cp:lastModifiedBy>
  <cp:revision>97</cp:revision>
  <dcterms:created xsi:type="dcterms:W3CDTF">2020-03-30T00:40:10Z</dcterms:created>
  <dcterms:modified xsi:type="dcterms:W3CDTF">2023-08-23T15:25:32Z</dcterms:modified>
</cp:coreProperties>
</file>