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2"/>
    <p:sldMasterId id="2147483673" r:id="rId3"/>
    <p:sldMasterId id="2147483692" r:id="rId4"/>
    <p:sldMasterId id="2147483701" r:id="rId5"/>
    <p:sldMasterId id="2147483716" r:id="rId6"/>
  </p:sldMasterIdLst>
  <p:notesMasterIdLst>
    <p:notesMasterId r:id="rId19"/>
  </p:notesMasterIdLst>
  <p:sldIdLst>
    <p:sldId id="256" r:id="rId7"/>
    <p:sldId id="562" r:id="rId8"/>
    <p:sldId id="257" r:id="rId9"/>
    <p:sldId id="272" r:id="rId10"/>
    <p:sldId id="263" r:id="rId11"/>
    <p:sldId id="264" r:id="rId12"/>
    <p:sldId id="265" r:id="rId13"/>
    <p:sldId id="271" r:id="rId14"/>
    <p:sldId id="275" r:id="rId15"/>
    <p:sldId id="274" r:id="rId16"/>
    <p:sldId id="273" r:id="rId17"/>
    <p:sldId id="41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greon" initials="IMS" lastIdx="16" clrIdx="0">
    <p:extLst>
      <p:ext uri="{19B8F6BF-5375-455C-9EA6-DF929625EA0E}">
        <p15:presenceInfo xmlns:p15="http://schemas.microsoft.com/office/powerpoint/2012/main" userId="Integre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22" autoAdjust="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1.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4.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0EF28-26FF-408A-A141-317C4197F686}" type="datetimeFigureOut">
              <a:rPr lang="en-US" smtClean="0"/>
              <a:t>5/31/2023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99375-AE5B-4F3D-A7F2-019FEB78BC19}" type="slidenum">
              <a:rPr lang="en-US" smtClean="0"/>
              <a:t>‹#›</a:t>
            </a:fld>
            <a:endParaRPr lang="en-US"/>
          </a:p>
        </p:txBody>
      </p:sp>
    </p:spTree>
    <p:extLst>
      <p:ext uri="{BB962C8B-B14F-4D97-AF65-F5344CB8AC3E}">
        <p14:creationId xmlns:p14="http://schemas.microsoft.com/office/powerpoint/2010/main" val="1459561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0"/>
        <p:cNvGrpSpPr/>
        <p:nvPr/>
      </p:nvGrpSpPr>
      <p:grpSpPr>
        <a:xfrm>
          <a:off x="0" y="0"/>
          <a:ext cx="0" cy="0"/>
          <a:chOff x="0" y="0"/>
          <a:chExt cx="0" cy="0"/>
        </a:xfrm>
      </p:grpSpPr>
      <p:sp>
        <p:nvSpPr>
          <p:cNvPr id="2841" name="Google Shape;2841;g5f394ff83e_0_332:notes"/>
          <p:cNvSpPr txBox="1">
            <a:spLocks noGrp="1"/>
          </p:cNvSpPr>
          <p:nvPr>
            <p:ph type="body" idx="1"/>
          </p:nvPr>
        </p:nvSpPr>
        <p:spPr>
          <a:xfrm>
            <a:off x="731520" y="4560570"/>
            <a:ext cx="5852160" cy="4320540"/>
          </a:xfrm>
          <a:prstGeom prst="rect">
            <a:avLst/>
          </a:prstGeom>
        </p:spPr>
        <p:txBody>
          <a:bodyPr spcFirstLastPara="1" wrap="square" lIns="96645" tIns="48309" rIns="96645" bIns="48309" anchor="t" anchorCtr="0">
            <a:noAutofit/>
          </a:bodyPr>
          <a:lstStyle/>
          <a:p>
            <a:endParaRPr dirty="0"/>
          </a:p>
        </p:txBody>
      </p:sp>
      <p:sp>
        <p:nvSpPr>
          <p:cNvPr id="2842" name="Google Shape;2842;g5f394ff83e_0_332:notes"/>
          <p:cNvSpPr>
            <a:spLocks noGrp="1" noRot="1" noChangeAspect="1"/>
          </p:cNvSpPr>
          <p:nvPr>
            <p:ph type="sldImg" idx="2"/>
          </p:nvPr>
        </p:nvSpPr>
        <p:spPr>
          <a:xfrm>
            <a:off x="455613" y="720725"/>
            <a:ext cx="6402387"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0789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92117162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191342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2" name="Picture 1"/>
          <p:cNvPicPr>
            <a:picLocks noChangeAspect="1"/>
          </p:cNvPicPr>
          <p:nvPr userDrawn="1"/>
        </p:nvPicPr>
        <p:blipFill>
          <a:blip r:embed="rId2"/>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Tree>
    <p:extLst>
      <p:ext uri="{BB962C8B-B14F-4D97-AF65-F5344CB8AC3E}">
        <p14:creationId xmlns:p14="http://schemas.microsoft.com/office/powerpoint/2010/main" val="2541774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dirty="0"/>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Tree>
    <p:extLst>
      <p:ext uri="{BB962C8B-B14F-4D97-AF65-F5344CB8AC3E}">
        <p14:creationId xmlns:p14="http://schemas.microsoft.com/office/powerpoint/2010/main" val="3459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079674510"/>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4108798335"/>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endParaRPr lang="en-US" dirty="0"/>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3681486379"/>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Tree>
    <p:extLst>
      <p:ext uri="{BB962C8B-B14F-4D97-AF65-F5344CB8AC3E}">
        <p14:creationId xmlns:p14="http://schemas.microsoft.com/office/powerpoint/2010/main" val="1328081141"/>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7" name="Content Placeholder 3"/>
          <p:cNvSpPr>
            <a:spLocks noGrp="1"/>
          </p:cNvSpPr>
          <p:nvPr>
            <p:ph idx="1"/>
          </p:nvPr>
        </p:nvSpPr>
        <p:spPr>
          <a:xfrm>
            <a:off x="1524164" y="1310677"/>
            <a:ext cx="9147378" cy="4175723"/>
          </a:xfrm>
        </p:spPr>
        <p:txBody>
          <a:bodyPr/>
          <a:lstStyle/>
          <a:p>
            <a:endParaRPr lang="en-US" dirty="0"/>
          </a:p>
        </p:txBody>
      </p:sp>
      <p:sp>
        <p:nvSpPr>
          <p:cNvPr id="8" name="Title 2"/>
          <p:cNvSpPr>
            <a:spLocks noGrp="1"/>
          </p:cNvSpPr>
          <p:nvPr>
            <p:ph type="title"/>
          </p:nvPr>
        </p:nvSpPr>
        <p:spPr>
          <a:xfrm>
            <a:off x="1533321" y="267420"/>
            <a:ext cx="9155000" cy="992924"/>
          </a:xfrm>
        </p:spPr>
        <p:txBody>
          <a:bodyPr/>
          <a:lstStyle/>
          <a:p>
            <a:endParaRPr lang="en-US" dirty="0"/>
          </a:p>
        </p:txBody>
      </p:sp>
    </p:spTree>
    <p:extLst>
      <p:ext uri="{BB962C8B-B14F-4D97-AF65-F5344CB8AC3E}">
        <p14:creationId xmlns:p14="http://schemas.microsoft.com/office/powerpoint/2010/main" val="3361326872"/>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6" name="Title 2"/>
          <p:cNvSpPr>
            <a:spLocks noGrp="1"/>
          </p:cNvSpPr>
          <p:nvPr>
            <p:ph type="title"/>
          </p:nvPr>
        </p:nvSpPr>
        <p:spPr>
          <a:xfrm>
            <a:off x="1533321" y="267420"/>
            <a:ext cx="9155000" cy="992924"/>
          </a:xfrm>
        </p:spPr>
        <p:txBody>
          <a:bodyPr/>
          <a:lstStyle/>
          <a:p>
            <a:endParaRPr lang="en-US" dirty="0"/>
          </a:p>
        </p:txBody>
      </p:sp>
    </p:spTree>
    <p:extLst>
      <p:ext uri="{BB962C8B-B14F-4D97-AF65-F5344CB8AC3E}">
        <p14:creationId xmlns:p14="http://schemas.microsoft.com/office/powerpoint/2010/main" val="2877861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Tree>
    <p:extLst>
      <p:ext uri="{BB962C8B-B14F-4D97-AF65-F5344CB8AC3E}">
        <p14:creationId xmlns:p14="http://schemas.microsoft.com/office/powerpoint/2010/main" val="278525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r>
              <a:rPr lang="en-US"/>
              <a:t>Click icon to add picture</a:t>
            </a:r>
            <a:endParaRPr lang="en-US" dirty="0"/>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2639476991"/>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p:nvPr>
        </p:nvSpPr>
        <p:spPr>
          <a:xfrm>
            <a:off x="1531621" y="1277120"/>
            <a:ext cx="4547390" cy="44597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9" name="Content Placeholder 12"/>
          <p:cNvSpPr>
            <a:spLocks noGrp="1"/>
          </p:cNvSpPr>
          <p:nvPr>
            <p:ph idx="14"/>
          </p:nvPr>
        </p:nvSpPr>
        <p:spPr>
          <a:xfrm>
            <a:off x="6652261" y="1277120"/>
            <a:ext cx="4547390" cy="44597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10" name="Title 10"/>
          <p:cNvSpPr>
            <a:spLocks noGrp="1"/>
          </p:cNvSpPr>
          <p:nvPr>
            <p:ph type="title"/>
          </p:nvPr>
        </p:nvSpPr>
        <p:spPr>
          <a:xfrm>
            <a:off x="1533321" y="267420"/>
            <a:ext cx="9666330" cy="992924"/>
          </a:xfrm>
        </p:spPr>
        <p:txBody>
          <a:bodyPr/>
          <a:lstStyle/>
          <a:p>
            <a:endParaRPr lang="en-US" dirty="0"/>
          </a:p>
        </p:txBody>
      </p:sp>
    </p:spTree>
    <p:extLst>
      <p:ext uri="{BB962C8B-B14F-4D97-AF65-F5344CB8AC3E}">
        <p14:creationId xmlns:p14="http://schemas.microsoft.com/office/powerpoint/2010/main" val="2071333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9" name="Content Placeholder 14"/>
          <p:cNvSpPr>
            <a:spLocks noGrp="1"/>
          </p:cNvSpPr>
          <p:nvPr>
            <p:ph idx="13"/>
          </p:nvPr>
        </p:nvSpPr>
        <p:spPr>
          <a:xfrm>
            <a:off x="1531621" y="1859280"/>
            <a:ext cx="4341698" cy="38607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10" name="Content Placeholder 15"/>
          <p:cNvSpPr>
            <a:spLocks noGrp="1"/>
          </p:cNvSpPr>
          <p:nvPr>
            <p:ph idx="14"/>
          </p:nvPr>
        </p:nvSpPr>
        <p:spPr>
          <a:xfrm>
            <a:off x="6652261" y="1859280"/>
            <a:ext cx="4341698" cy="38607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11" name="Text Placeholder 16"/>
          <p:cNvSpPr>
            <a:spLocks noGrp="1"/>
          </p:cNvSpPr>
          <p:nvPr>
            <p:ph type="body" idx="15"/>
          </p:nvPr>
        </p:nvSpPr>
        <p:spPr>
          <a:xfrm>
            <a:off x="6654800" y="1352710"/>
            <a:ext cx="4349319" cy="411959"/>
          </a:xfrm>
        </p:spPr>
        <p:txBody>
          <a:bodyPr>
            <a:normAutofit/>
          </a:bodyPr>
          <a:lstStyle>
            <a:lvl1pPr marL="0" indent="0">
              <a:buNone/>
              <a:defRPr lang="en-US" sz="2000" kern="1200" dirty="0">
                <a:solidFill>
                  <a:srgbClr val="00ACB6"/>
                </a:solidFill>
                <a:latin typeface="Arial" panose="020B0604020202020204" pitchFamily="34" charset="0"/>
                <a:ea typeface="+mn-ea"/>
                <a:cs typeface="Arial" panose="020B0604020202020204" pitchFamily="34" charset="0"/>
              </a:defRPr>
            </a:lvl1pPr>
          </a:lstStyle>
          <a:p>
            <a:endParaRPr lang="en-US" dirty="0"/>
          </a:p>
        </p:txBody>
      </p:sp>
      <p:sp>
        <p:nvSpPr>
          <p:cNvPr id="16" name="Text Placeholder 17"/>
          <p:cNvSpPr>
            <a:spLocks noGrp="1"/>
          </p:cNvSpPr>
          <p:nvPr>
            <p:ph type="body" idx="16"/>
          </p:nvPr>
        </p:nvSpPr>
        <p:spPr>
          <a:xfrm>
            <a:off x="1533157" y="1350465"/>
            <a:ext cx="4349319" cy="411959"/>
          </a:xfrm>
        </p:spPr>
        <p:txBody>
          <a:bodyPr>
            <a:normAutofit/>
          </a:bodyPr>
          <a:lstStyle>
            <a:lvl1pPr marL="0" indent="0">
              <a:buNone/>
              <a:defRPr sz="2000">
                <a:solidFill>
                  <a:srgbClr val="00ACB6"/>
                </a:solidFill>
                <a:latin typeface="Arial" panose="020B0604020202020204" pitchFamily="34" charset="0"/>
                <a:cs typeface="Arial" panose="020B0604020202020204" pitchFamily="34" charset="0"/>
              </a:defRPr>
            </a:lvl1pPr>
          </a:lstStyle>
          <a:p>
            <a:endParaRPr lang="en-US" dirty="0"/>
          </a:p>
        </p:txBody>
      </p:sp>
      <p:sp>
        <p:nvSpPr>
          <p:cNvPr id="19" name="Title 13"/>
          <p:cNvSpPr>
            <a:spLocks noGrp="1"/>
          </p:cNvSpPr>
          <p:nvPr>
            <p:ph type="title"/>
          </p:nvPr>
        </p:nvSpPr>
        <p:spPr>
          <a:xfrm>
            <a:off x="1533321" y="267420"/>
            <a:ext cx="9470798" cy="992924"/>
          </a:xfrm>
        </p:spPr>
        <p:txBody>
          <a:bodyPr/>
          <a:lstStyle/>
          <a:p>
            <a:endParaRPr lang="en-US" dirty="0"/>
          </a:p>
        </p:txBody>
      </p:sp>
    </p:spTree>
    <p:extLst>
      <p:ext uri="{BB962C8B-B14F-4D97-AF65-F5344CB8AC3E}">
        <p14:creationId xmlns:p14="http://schemas.microsoft.com/office/powerpoint/2010/main" val="18900876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11896169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19" name="Text Placeholder 26"/>
          <p:cNvSpPr>
            <a:spLocks noGrp="1"/>
          </p:cNvSpPr>
          <p:nvPr>
            <p:ph type="body" idx="66" hasCustomPrompt="1"/>
          </p:nvPr>
        </p:nvSpPr>
        <p:spPr>
          <a:xfrm>
            <a:off x="1444585" y="526233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20" name="Text Placeholder 27"/>
          <p:cNvSpPr>
            <a:spLocks noGrp="1"/>
          </p:cNvSpPr>
          <p:nvPr>
            <p:ph type="body" idx="67" hasCustomPrompt="1"/>
          </p:nvPr>
        </p:nvSpPr>
        <p:spPr>
          <a:xfrm>
            <a:off x="1444585" y="544044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1167110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dirty="0"/>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2" name="Picture 1"/>
          <p:cNvPicPr>
            <a:picLocks noChangeAspect="1"/>
          </p:cNvPicPr>
          <p:nvPr userDrawn="1"/>
        </p:nvPicPr>
        <p:blipFill>
          <a:blip r:embed="rId2"/>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dirty="0"/>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19" name="Text Placeholder 26"/>
          <p:cNvSpPr>
            <a:spLocks noGrp="1"/>
          </p:cNvSpPr>
          <p:nvPr>
            <p:ph type="body" idx="66" hasCustomPrompt="1"/>
          </p:nvPr>
        </p:nvSpPr>
        <p:spPr>
          <a:xfrm>
            <a:off x="1444585" y="526233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Tree>
    <p:extLst>
      <p:ext uri="{BB962C8B-B14F-4D97-AF65-F5344CB8AC3E}">
        <p14:creationId xmlns:p14="http://schemas.microsoft.com/office/powerpoint/2010/main" val="41410952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dirty="0"/>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Tree>
    <p:extLst>
      <p:ext uri="{BB962C8B-B14F-4D97-AF65-F5344CB8AC3E}">
        <p14:creationId xmlns:p14="http://schemas.microsoft.com/office/powerpoint/2010/main" val="1074312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
        <p:nvSpPr>
          <p:cNvPr id="5" name="TextBox 4"/>
          <p:cNvSpPr txBox="1"/>
          <p:nvPr userDrawn="1"/>
        </p:nvSpPr>
        <p:spPr>
          <a:xfrm>
            <a:off x="1686232" y="42037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spTree>
    <p:extLst>
      <p:ext uri="{BB962C8B-B14F-4D97-AF65-F5344CB8AC3E}">
        <p14:creationId xmlns:p14="http://schemas.microsoft.com/office/powerpoint/2010/main" val="3098010153"/>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3CBB1-389A-45FC-BE22-AF0D15D2784D}"/>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822E70C-5F11-4D8B-88DF-D1A2D3F94E62}"/>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273D7130-F080-4305-9968-2FD9CF98D825}"/>
              </a:ext>
            </a:extLst>
          </p:cNvPr>
          <p:cNvSpPr>
            <a:spLocks noGrp="1"/>
          </p:cNvSpPr>
          <p:nvPr>
            <p:ph type="ftr" sz="quarter" idx="11"/>
          </p:nvPr>
        </p:nvSpPr>
        <p:spPr/>
        <p:txBody>
          <a:bodyPr/>
          <a:lstStyle/>
          <a:p>
            <a:r>
              <a:rPr lang="en-US"/>
              <a:t>© 2023 </a:t>
            </a:r>
          </a:p>
        </p:txBody>
      </p:sp>
    </p:spTree>
    <p:extLst>
      <p:ext uri="{BB962C8B-B14F-4D97-AF65-F5344CB8AC3E}">
        <p14:creationId xmlns:p14="http://schemas.microsoft.com/office/powerpoint/2010/main" val="2088028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  |  +1 000.000.0000  |  aaaa@Venable.com</a:t>
            </a:r>
          </a:p>
        </p:txBody>
      </p:sp>
    </p:spTree>
    <p:extLst>
      <p:ext uri="{BB962C8B-B14F-4D97-AF65-F5344CB8AC3E}">
        <p14:creationId xmlns:p14="http://schemas.microsoft.com/office/powerpoint/2010/main" val="3180707181"/>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
        <p:nvSpPr>
          <p:cNvPr id="7" name="Content Placeholder 3"/>
          <p:cNvSpPr>
            <a:spLocks noGrp="1"/>
          </p:cNvSpPr>
          <p:nvPr>
            <p:ph idx="1" hasCustomPrompt="1"/>
          </p:nvPr>
        </p:nvSpPr>
        <p:spPr>
          <a:xfrm>
            <a:off x="1524164" y="1310677"/>
            <a:ext cx="9147378" cy="4175723"/>
          </a:xfrm>
        </p:spPr>
        <p:txBody>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8" name="Title 2"/>
          <p:cNvSpPr>
            <a:spLocks noGrp="1"/>
          </p:cNvSpPr>
          <p:nvPr>
            <p:ph type="title"/>
          </p:nvPr>
        </p:nvSpPr>
        <p:spPr>
          <a:xfrm>
            <a:off x="1533321" y="267420"/>
            <a:ext cx="9155000" cy="992924"/>
          </a:xfrm>
        </p:spPr>
        <p:txBody>
          <a:bodyPr/>
          <a:lstStyle/>
          <a:p>
            <a:r>
              <a:rPr lang="en-US" dirty="0"/>
              <a:t>Click to edit Master title style</a:t>
            </a:r>
          </a:p>
        </p:txBody>
      </p:sp>
    </p:spTree>
    <p:extLst>
      <p:ext uri="{BB962C8B-B14F-4D97-AF65-F5344CB8AC3E}">
        <p14:creationId xmlns:p14="http://schemas.microsoft.com/office/powerpoint/2010/main" val="2066761717"/>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dirty="0"/>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ts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a:t>
            </a:r>
          </a:p>
          <a:p>
            <a:endParaRPr lang="en-US" dirty="0"/>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First </a:t>
            </a:r>
            <a:r>
              <a:rPr lang="en-US" sz="1400" spc="50" dirty="0" err="1"/>
              <a:t>LastName</a:t>
            </a:r>
            <a:endParaRPr lang="en-US" sz="1400" spc="50" dirty="0"/>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ts val="0"/>
              </a:spcBef>
            </a:pPr>
            <a:r>
              <a:rPr lang="en-US" sz="1400" spc="50" dirty="0"/>
              <a:t>Title</a:t>
            </a:r>
          </a:p>
        </p:txBody>
      </p:sp>
    </p:spTree>
    <p:extLst>
      <p:ext uri="{BB962C8B-B14F-4D97-AF65-F5344CB8AC3E}">
        <p14:creationId xmlns:p14="http://schemas.microsoft.com/office/powerpoint/2010/main" val="329900054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0"/>
          <p:cNvSpPr>
            <a:spLocks noGrp="1"/>
          </p:cNvSpPr>
          <p:nvPr>
            <p:ph type="title"/>
          </p:nvPr>
        </p:nvSpPr>
        <p:spPr>
          <a:xfrm>
            <a:off x="1533321" y="267420"/>
            <a:ext cx="966633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18922497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1 Column">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3" name="Footer Placeholder 2">
            <a:extLst>
              <a:ext uri="{FF2B5EF4-FFF2-40B4-BE49-F238E27FC236}">
                <a16:creationId xmlns:a16="http://schemas.microsoft.com/office/drawing/2014/main" id="{C843E58A-D7A5-44F5-998A-AD2DDC163E6E}"/>
              </a:ext>
            </a:extLst>
          </p:cNvPr>
          <p:cNvSpPr>
            <a:spLocks noGrp="1"/>
          </p:cNvSpPr>
          <p:nvPr>
            <p:ph type="ftr" sz="quarter" idx="10"/>
          </p:nvPr>
        </p:nvSpPr>
        <p:spPr/>
        <p:txBody>
          <a:bodyPr/>
          <a:lstStyle>
            <a:lvl1pPr>
              <a:defRPr/>
            </a:lvl1pPr>
          </a:lstStyle>
          <a:p>
            <a:r>
              <a:rPr lang="en-US"/>
              <a:t>© 2023 </a:t>
            </a:r>
            <a:endParaRPr dirty="0"/>
          </a:p>
        </p:txBody>
      </p:sp>
      <p:sp>
        <p:nvSpPr>
          <p:cNvPr id="4" name="Text Placeholder 3">
            <a:extLst>
              <a:ext uri="{FF2B5EF4-FFF2-40B4-BE49-F238E27FC236}">
                <a16:creationId xmlns:a16="http://schemas.microsoft.com/office/drawing/2014/main" id="{1C0747FA-6D23-4CDF-B444-D9FF3D06AE5A}"/>
              </a:ext>
            </a:extLst>
          </p:cNvPr>
          <p:cNvSpPr>
            <a:spLocks noGrp="1"/>
          </p:cNvSpPr>
          <p:nvPr>
            <p:ph type="body" sz="quarter" idx="11"/>
          </p:nvPr>
        </p:nvSpPr>
        <p:spPr>
          <a:xfrm>
            <a:off x="1524000" y="1333500"/>
            <a:ext cx="9144000" cy="4381500"/>
          </a:xfrm>
        </p:spPr>
        <p:txBody>
          <a:bodyPr/>
          <a:lstStyle>
            <a:lvl5pPr marL="1085850" indent="-228600">
              <a:buFont typeface="Georgia" panose="02040502050405020303" pitchFamily="18"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666980"/>
      </p:ext>
    </p:extLst>
  </p:cSld>
  <p:clrMapOvr>
    <a:masterClrMapping/>
  </p:clrMapOvr>
  <p:extLst>
    <p:ext uri="{DCECCB84-F9BA-43D5-87BE-67443E8EF086}">
      <p15:sldGuideLst xmlns:p15="http://schemas.microsoft.com/office/powerpoint/2012/main">
        <p15:guide id="1" pos="960">
          <p15:clr>
            <a:srgbClr val="FBAE40"/>
          </p15:clr>
        </p15:guide>
        <p15:guide id="2" orient="horz" pos="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121" y="1600203"/>
            <a:ext cx="5273040" cy="4525963"/>
          </a:xfrm>
        </p:spPr>
        <p:txBody>
          <a:bodyPr/>
          <a:lstStyle>
            <a:lvl1pPr>
              <a:spcBef>
                <a:spcPts val="0"/>
              </a:spcBef>
              <a:spcAft>
                <a:spcPts val="450"/>
              </a:spcAft>
              <a:defRPr sz="2100"/>
            </a:lvl1pPr>
            <a:lvl2pPr>
              <a:spcBef>
                <a:spcPts val="0"/>
              </a:spcBef>
              <a:spcAft>
                <a:spcPts val="450"/>
              </a:spcAft>
              <a:defRPr sz="1800"/>
            </a:lvl2pPr>
            <a:lvl3pPr>
              <a:spcBef>
                <a:spcPts val="0"/>
              </a:spcBef>
              <a:spcAft>
                <a:spcPts val="450"/>
              </a:spcAft>
              <a:defRPr sz="1500"/>
            </a:lvl3pPr>
            <a:lvl4pPr>
              <a:spcBef>
                <a:spcPts val="0"/>
              </a:spcBef>
              <a:spcAft>
                <a:spcPts val="450"/>
              </a:spcAft>
              <a:defRPr sz="1350"/>
            </a:lvl4pPr>
            <a:lvl5pPr>
              <a:spcBef>
                <a:spcPts val="0"/>
              </a:spcBef>
              <a:spcAft>
                <a:spcPts val="450"/>
              </a:spcAft>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09360" y="1600203"/>
            <a:ext cx="5273040" cy="4525963"/>
          </a:xfrm>
        </p:spPr>
        <p:txBody>
          <a:bodyPr/>
          <a:lstStyle>
            <a:lvl1pPr>
              <a:spcBef>
                <a:spcPts val="0"/>
              </a:spcBef>
              <a:spcAft>
                <a:spcPts val="450"/>
              </a:spcAft>
              <a:defRPr sz="2100"/>
            </a:lvl1pPr>
            <a:lvl2pPr>
              <a:spcBef>
                <a:spcPts val="0"/>
              </a:spcBef>
              <a:spcAft>
                <a:spcPts val="450"/>
              </a:spcAft>
              <a:defRPr sz="1800"/>
            </a:lvl2pPr>
            <a:lvl3pPr>
              <a:spcBef>
                <a:spcPts val="0"/>
              </a:spcBef>
              <a:spcAft>
                <a:spcPts val="450"/>
              </a:spcAft>
              <a:defRPr sz="1500"/>
            </a:lvl3pPr>
            <a:lvl4pPr>
              <a:spcBef>
                <a:spcPts val="0"/>
              </a:spcBef>
              <a:spcAft>
                <a:spcPts val="450"/>
              </a:spcAft>
              <a:defRPr sz="1350"/>
            </a:lvl4pPr>
            <a:lvl5pPr>
              <a:spcBef>
                <a:spcPts val="0"/>
              </a:spcBef>
              <a:spcAft>
                <a:spcPts val="450"/>
              </a:spcAft>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1604759" y="274638"/>
            <a:ext cx="9977640" cy="1143000"/>
          </a:xfrm>
        </p:spPr>
        <p:txBody>
          <a:bodyPr>
            <a:normAutofit/>
          </a:bodyPr>
          <a:lstStyle>
            <a:lvl1pPr marL="0" indent="0" algn="l">
              <a:buFont typeface="+mj-lt"/>
              <a:buNone/>
              <a:tabLst>
                <a:tab pos="431006" algn="l"/>
              </a:tabLst>
              <a:defRPr sz="2550">
                <a:latin typeface="Ebrima" panose="02000000000000000000" pitchFamily="2" charset="0"/>
                <a:ea typeface="Ebrima" panose="02000000000000000000" pitchFamily="2" charset="0"/>
                <a:cs typeface="Ebrima" panose="02000000000000000000" pitchFamily="2" charset="0"/>
              </a:defRPr>
            </a:lvl1pPr>
          </a:lstStyle>
          <a:p>
            <a:r>
              <a:rPr lang="en-US"/>
              <a:t>Click to edit Master title style</a:t>
            </a:r>
            <a:endParaRPr lang="en-US" dirty="0"/>
          </a:p>
        </p:txBody>
      </p:sp>
      <p:sp>
        <p:nvSpPr>
          <p:cNvPr id="7" name="Slide Number Placeholder 5">
            <a:extLst>
              <a:ext uri="{FF2B5EF4-FFF2-40B4-BE49-F238E27FC236}">
                <a16:creationId xmlns:a16="http://schemas.microsoft.com/office/drawing/2014/main" id="{D41E4592-94E9-49C9-812A-0631A452C69A}"/>
              </a:ext>
            </a:extLst>
          </p:cNvPr>
          <p:cNvSpPr>
            <a:spLocks noGrp="1"/>
          </p:cNvSpPr>
          <p:nvPr>
            <p:ph type="sldNum" sz="quarter" idx="10"/>
          </p:nvPr>
        </p:nvSpPr>
        <p:spPr>
          <a:xfrm>
            <a:off x="11440585" y="6434139"/>
            <a:ext cx="594783" cy="365125"/>
          </a:xfrm>
        </p:spPr>
        <p:txBody>
          <a:bodyPr/>
          <a:lstStyle>
            <a:lvl1pPr>
              <a:defRPr>
                <a:solidFill>
                  <a:srgbClr val="A6A6A6"/>
                </a:solidFill>
              </a:defRPr>
            </a:lvl1pPr>
          </a:lstStyle>
          <a:p>
            <a:fld id="{9967B7E9-E8DA-43DD-9E81-1E850ACEDAB3}" type="slidenum">
              <a:rPr lang="en-US" altLang="en-US"/>
              <a:pPr/>
              <a:t>‹#›</a:t>
            </a:fld>
            <a:endParaRPr lang="en-US" altLang="en-US" dirty="0"/>
          </a:p>
        </p:txBody>
      </p:sp>
      <p:sp>
        <p:nvSpPr>
          <p:cNvPr id="8" name="Date Placeholder 3">
            <a:extLst>
              <a:ext uri="{FF2B5EF4-FFF2-40B4-BE49-F238E27FC236}">
                <a16:creationId xmlns:a16="http://schemas.microsoft.com/office/drawing/2014/main" id="{F4AA482E-5EB5-4002-BC54-DDF89D9F5775}"/>
              </a:ext>
            </a:extLst>
          </p:cNvPr>
          <p:cNvSpPr>
            <a:spLocks noGrp="1"/>
          </p:cNvSpPr>
          <p:nvPr>
            <p:ph type="dt" sz="half" idx="11"/>
          </p:nvPr>
        </p:nvSpPr>
        <p:spPr>
          <a:xfrm>
            <a:off x="5378451" y="6434139"/>
            <a:ext cx="785283" cy="365125"/>
          </a:xfrm>
        </p:spPr>
        <p:txBody>
          <a:bodyPr/>
          <a:lstStyle>
            <a:lvl1pPr algn="l">
              <a:defRPr/>
            </a:lvl1pPr>
          </a:lstStyle>
          <a:p>
            <a:pPr>
              <a:defRPr/>
            </a:pPr>
            <a:endParaRPr lang="en-US" dirty="0"/>
          </a:p>
        </p:txBody>
      </p:sp>
      <p:sp>
        <p:nvSpPr>
          <p:cNvPr id="10" name="Footer Placeholder 4">
            <a:extLst>
              <a:ext uri="{FF2B5EF4-FFF2-40B4-BE49-F238E27FC236}">
                <a16:creationId xmlns:a16="http://schemas.microsoft.com/office/drawing/2014/main" id="{E3877322-DA2F-4C88-B605-3E17716CE537}"/>
              </a:ext>
            </a:extLst>
          </p:cNvPr>
          <p:cNvSpPr>
            <a:spLocks noGrp="1"/>
          </p:cNvSpPr>
          <p:nvPr>
            <p:ph type="ftr" sz="quarter" idx="12"/>
          </p:nvPr>
        </p:nvSpPr>
        <p:spPr>
          <a:xfrm>
            <a:off x="1517651" y="6434139"/>
            <a:ext cx="3860800" cy="365125"/>
          </a:xfrm>
        </p:spPr>
        <p:txBody>
          <a:bodyPr/>
          <a:lstStyle>
            <a:lvl1pPr algn="l">
              <a:defRPr/>
            </a:lvl1pPr>
          </a:lstStyle>
          <a:p>
            <a:pPr>
              <a:defRPr/>
            </a:pPr>
            <a:r>
              <a:rPr lang="en-US"/>
              <a:t>© 2023 </a:t>
            </a:r>
            <a:endParaRPr lang="en-US" dirty="0"/>
          </a:p>
        </p:txBody>
      </p:sp>
    </p:spTree>
    <p:extLst>
      <p:ext uri="{BB962C8B-B14F-4D97-AF65-F5344CB8AC3E}">
        <p14:creationId xmlns:p14="http://schemas.microsoft.com/office/powerpoint/2010/main" val="2959329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2019  /  Confidential  /  Slide  </a:t>
            </a:r>
            <a:fld id="{1AEA1191-217B-42DC-A141-83FE8D09B662}" type="slidenum">
              <a:rPr lang="en-US" smtClean="0"/>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782869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2023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930431731"/>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55432" y="1237752"/>
            <a:ext cx="9102519" cy="1033176"/>
          </a:xfrm>
          <a:prstGeom prst="rect">
            <a:avLst/>
          </a:prstGeom>
        </p:spPr>
        <p:txBody>
          <a:bodyPr lIns="0" tIns="0" rIns="0" bIns="0"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1" y="2472038"/>
            <a:ext cx="9102519"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2472932657"/>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1555433" y="1237752"/>
            <a:ext cx="8184186" cy="1033176"/>
          </a:xfrm>
          <a:prstGeom prst="rect">
            <a:avLst/>
          </a:prstGeom>
        </p:spPr>
        <p:txBody>
          <a:bodyPr lIns="0" tIns="0" rIns="0" bIns="0"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2" y="2472038"/>
            <a:ext cx="8184188"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18" hasCustomPrompt="1"/>
          </p:nvPr>
        </p:nvSpPr>
        <p:spPr>
          <a:xfrm>
            <a:off x="1531047" y="3703321"/>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endParaRPr lang="en-US" dirty="0"/>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3768558699"/>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a:spLocks noGrp="1"/>
          </p:cNvSpPr>
          <p:nvPr>
            <p:ph type="ctrTitle" hasCustomPrompt="1"/>
          </p:nvPr>
        </p:nvSpPr>
        <p:spPr>
          <a:xfrm>
            <a:off x="1555432" y="1237752"/>
            <a:ext cx="9102519" cy="1033176"/>
          </a:xfrm>
          <a:prstGeom prst="rect">
            <a:avLst/>
          </a:prstGeom>
        </p:spPr>
        <p:txBody>
          <a:bodyPr lIns="0" tIns="0" rIns="0" bIns="0"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14" name="Subtitle 2"/>
          <p:cNvSpPr>
            <a:spLocks noGrp="1"/>
          </p:cNvSpPr>
          <p:nvPr>
            <p:ph type="subTitle" idx="1" hasCustomPrompt="1"/>
          </p:nvPr>
        </p:nvSpPr>
        <p:spPr>
          <a:xfrm>
            <a:off x="1555431" y="2472038"/>
            <a:ext cx="9102519"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21" name="Text Placeholder 2"/>
          <p:cNvSpPr>
            <a:spLocks noGrp="1"/>
          </p:cNvSpPr>
          <p:nvPr>
            <p:ph type="body" idx="18" hasCustomPrompt="1"/>
          </p:nvPr>
        </p:nvSpPr>
        <p:spPr>
          <a:xfrm>
            <a:off x="1531047" y="3703321"/>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t"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Tree>
    <p:extLst>
      <p:ext uri="{BB962C8B-B14F-4D97-AF65-F5344CB8AC3E}">
        <p14:creationId xmlns:p14="http://schemas.microsoft.com/office/powerpoint/2010/main" val="376911703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7" name="Content Placeholder 3"/>
          <p:cNvSpPr>
            <a:spLocks noGrp="1"/>
          </p:cNvSpPr>
          <p:nvPr>
            <p:ph idx="1" hasCustomPrompt="1"/>
          </p:nvPr>
        </p:nvSpPr>
        <p:spPr>
          <a:xfrm>
            <a:off x="1524164" y="1350465"/>
            <a:ext cx="9147378" cy="4135935"/>
          </a:xfrm>
        </p:spPr>
        <p:txBody>
          <a:bodyPr lIns="0" tIns="0" rIns="0" bIns="0"/>
          <a:lstStyle>
            <a:lvl1pPr>
              <a:defRPr sz="1600"/>
            </a:lvl1pPr>
            <a:lvl2pPr marL="457200" indent="-228600">
              <a:buFont typeface="Arial" panose="020B0604020202020204" pitchFamily="34" charset="0"/>
              <a:buChar char="•"/>
              <a:defRPr sz="1600"/>
            </a:lvl2pPr>
            <a:lvl3pPr marL="685800" indent="-228600">
              <a:buFont typeface="Georgia" panose="02040502050405020303" pitchFamily="18" charset="0"/>
              <a:buChar char="◦"/>
              <a:defRPr sz="1600"/>
            </a:lvl3pPr>
            <a:lvl4pPr marL="914400" indent="-228600">
              <a:buFont typeface="Georgia" panose="02040502050405020303" pitchFamily="18" charset="0"/>
              <a:buChar char="▫"/>
              <a:defRPr sz="1600"/>
            </a:lvl4pPr>
            <a:lvl5pPr marL="1143000">
              <a:defRPr sz="1600"/>
            </a:lvl5pPr>
          </a:lstStyle>
          <a:p>
            <a:pPr lvl="0"/>
            <a:r>
              <a:rPr lang="en-US" dirty="0"/>
              <a:t>Click to edit master text</a:t>
            </a:r>
          </a:p>
          <a:p>
            <a:pPr lvl="1"/>
            <a:r>
              <a:rPr lang="en-US" dirty="0"/>
              <a:t>Second level	</a:t>
            </a:r>
          </a:p>
          <a:p>
            <a:pPr lvl="2"/>
            <a:r>
              <a:rPr lang="en-US" dirty="0"/>
              <a:t>Third level</a:t>
            </a:r>
          </a:p>
          <a:p>
            <a:pPr lvl="3"/>
            <a:r>
              <a:rPr lang="en-US" dirty="0"/>
              <a:t>Fourth level</a:t>
            </a:r>
          </a:p>
          <a:p>
            <a:pPr lvl="4"/>
            <a:r>
              <a:rPr lang="en-US" dirty="0"/>
              <a:t>Fifth level</a:t>
            </a:r>
          </a:p>
          <a:p>
            <a:endParaRPr lang="en-US" dirty="0"/>
          </a:p>
        </p:txBody>
      </p:sp>
      <p:sp>
        <p:nvSpPr>
          <p:cNvPr id="8" name="Title 2"/>
          <p:cNvSpPr>
            <a:spLocks noGrp="1"/>
          </p:cNvSpPr>
          <p:nvPr>
            <p:ph type="title"/>
          </p:nvPr>
        </p:nvSpPr>
        <p:spPr>
          <a:xfrm>
            <a:off x="1533321" y="267420"/>
            <a:ext cx="9155000" cy="992924"/>
          </a:xfrm>
          <a:prstGeom prst="rect">
            <a:avLst/>
          </a:prstGeom>
        </p:spPr>
        <p:txBody>
          <a:bodyPr lIns="0" tIns="0" rIns="0" bIns="0"/>
          <a:lstStyle/>
          <a:p>
            <a:endParaRPr lang="en-US" dirty="0"/>
          </a:p>
        </p:txBody>
      </p:sp>
      <p:sp>
        <p:nvSpPr>
          <p:cNvPr id="5" name="Footer Placeholder 3">
            <a:extLst>
              <a:ext uri="{FF2B5EF4-FFF2-40B4-BE49-F238E27FC236}">
                <a16:creationId xmlns:a16="http://schemas.microsoft.com/office/drawing/2014/main" id="{9185F18C-A57A-4DC4-9516-C720E307D796}"/>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1998799031"/>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2"/>
          <p:cNvSpPr>
            <a:spLocks noGrp="1"/>
          </p:cNvSpPr>
          <p:nvPr>
            <p:ph type="title"/>
          </p:nvPr>
        </p:nvSpPr>
        <p:spPr>
          <a:xfrm>
            <a:off x="1533321" y="267420"/>
            <a:ext cx="9155000" cy="992924"/>
          </a:xfrm>
          <a:prstGeom prst="rect">
            <a:avLst/>
          </a:prstGeom>
        </p:spPr>
        <p:txBody>
          <a:bodyPr lIns="0" tIns="0" rIns="0" bIns="0"/>
          <a:lstStyle/>
          <a:p>
            <a:endParaRPr lang="en-US" dirty="0"/>
          </a:p>
        </p:txBody>
      </p:sp>
      <p:sp>
        <p:nvSpPr>
          <p:cNvPr id="4" name="Footer Placeholder 3">
            <a:extLst>
              <a:ext uri="{FF2B5EF4-FFF2-40B4-BE49-F238E27FC236}">
                <a16:creationId xmlns:a16="http://schemas.microsoft.com/office/drawing/2014/main" id="{45DF7BEC-FBA5-400A-896A-D9B1042CDCF6}"/>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32228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7" name="Content Placeholder 3"/>
          <p:cNvSpPr>
            <a:spLocks noGrp="1"/>
          </p:cNvSpPr>
          <p:nvPr>
            <p:ph idx="1" hasCustomPrompt="1"/>
          </p:nvPr>
        </p:nvSpPr>
        <p:spPr>
          <a:xfrm>
            <a:off x="1524164" y="1310677"/>
            <a:ext cx="9147378" cy="4175723"/>
          </a:xfrm>
        </p:spPr>
        <p:txBody>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a:p>
            <a:endParaRPr lang="en-US" dirty="0"/>
          </a:p>
        </p:txBody>
      </p:sp>
      <p:sp>
        <p:nvSpPr>
          <p:cNvPr id="8" name="Title 2"/>
          <p:cNvSpPr>
            <a:spLocks noGrp="1"/>
          </p:cNvSpPr>
          <p:nvPr>
            <p:ph type="title"/>
          </p:nvPr>
        </p:nvSpPr>
        <p:spPr>
          <a:xfrm>
            <a:off x="1533321" y="267420"/>
            <a:ext cx="915500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2523208798"/>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3">
            <a:extLst>
              <a:ext uri="{FF2B5EF4-FFF2-40B4-BE49-F238E27FC236}">
                <a16:creationId xmlns:a16="http://schemas.microsoft.com/office/drawing/2014/main" id="{C0754A00-7B2E-4519-BF6A-9D409C63698E}"/>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25654175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p:nvPr>
        </p:nvSpPr>
        <p:spPr>
          <a:xfrm>
            <a:off x="1531621" y="1350465"/>
            <a:ext cx="4547390" cy="4386392"/>
          </a:xfrm>
        </p:spPr>
        <p:txBody>
          <a:bodyPr lIns="0" tIns="0" rIns="0" bIns="0"/>
          <a:lstStyle>
            <a:lvl1pPr marL="171450" marR="0" indent="-22860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vl2pPr marL="457200" indent="-228600">
              <a:buFont typeface="Arial" panose="020B0604020202020204" pitchFamily="34" charset="0"/>
              <a:buChar char="•"/>
              <a:defRPr/>
            </a:lvl2pPr>
            <a:lvl3pPr marL="685800" indent="-228600">
              <a:buFont typeface="Georgia" panose="02040502050405020303" pitchFamily="18" charset="0"/>
              <a:buChar char="◦"/>
              <a:defRPr/>
            </a:lvl3pPr>
            <a:lvl4pPr marL="1371600" indent="0">
              <a:buNone/>
              <a:defRPr/>
            </a:lvl4pPr>
          </a:lstStyle>
          <a:p>
            <a:pPr lvl="0"/>
            <a:r>
              <a:rPr lang="en-US" dirty="0"/>
              <a:t>Click to edit Master text styles</a:t>
            </a:r>
          </a:p>
          <a:p>
            <a:pPr lvl="1"/>
            <a:r>
              <a:rPr lang="en-US" dirty="0"/>
              <a:t>Second level</a:t>
            </a:r>
          </a:p>
          <a:p>
            <a:pPr lvl="2"/>
            <a:r>
              <a:rPr lang="en-US" dirty="0"/>
              <a:t>Third level</a:t>
            </a:r>
          </a:p>
        </p:txBody>
      </p:sp>
      <p:sp>
        <p:nvSpPr>
          <p:cNvPr id="9" name="Content Placeholder 12"/>
          <p:cNvSpPr>
            <a:spLocks noGrp="1"/>
          </p:cNvSpPr>
          <p:nvPr>
            <p:ph idx="14"/>
          </p:nvPr>
        </p:nvSpPr>
        <p:spPr>
          <a:xfrm>
            <a:off x="6652261" y="1350465"/>
            <a:ext cx="4547390" cy="4386392"/>
          </a:xfrm>
        </p:spPr>
        <p:txBody>
          <a:bodyPr lIns="0" tIns="0" rIns="0" bIns="0"/>
          <a:lstStyle>
            <a:lvl1pPr marL="171450" marR="0" indent="-22860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vl2pPr marL="685800" indent="-228600">
              <a:buFont typeface="Arial" panose="020B0604020202020204" pitchFamily="34" charset="0"/>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0"/>
          <p:cNvSpPr>
            <a:spLocks noGrp="1"/>
          </p:cNvSpPr>
          <p:nvPr>
            <p:ph type="title"/>
          </p:nvPr>
        </p:nvSpPr>
        <p:spPr>
          <a:xfrm>
            <a:off x="1533321" y="267420"/>
            <a:ext cx="9666330" cy="992924"/>
          </a:xfrm>
          <a:prstGeom prst="rect">
            <a:avLst/>
          </a:prstGeom>
        </p:spPr>
        <p:txBody>
          <a:bodyPr lIns="0" tIns="0" rIns="0" bIns="0"/>
          <a:lstStyle/>
          <a:p>
            <a:endParaRPr lang="en-US"/>
          </a:p>
        </p:txBody>
      </p:sp>
      <p:sp>
        <p:nvSpPr>
          <p:cNvPr id="5" name="Footer Placeholder 3">
            <a:extLst>
              <a:ext uri="{FF2B5EF4-FFF2-40B4-BE49-F238E27FC236}">
                <a16:creationId xmlns:a16="http://schemas.microsoft.com/office/drawing/2014/main" id="{3885A26A-5C69-4B96-879C-5EA17F26BF04}"/>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36546707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p:nvPr>
        </p:nvSpPr>
        <p:spPr>
          <a:xfrm>
            <a:off x="1546699" y="1859280"/>
            <a:ext cx="4341698" cy="3860799"/>
          </a:xfrm>
        </p:spPr>
        <p:txBody>
          <a:bodyPr lIns="0" tIns="0" rIns="0" bIns="0">
            <a:normAutofit/>
          </a:bodyPr>
          <a:lstStyle>
            <a:lvl1pPr marL="171450" marR="0" indent="-17145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Char char="§"/>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4"/>
          </p:nvPr>
        </p:nvSpPr>
        <p:spPr>
          <a:xfrm>
            <a:off x="6667339" y="1859280"/>
            <a:ext cx="4341698" cy="3860799"/>
          </a:xfrm>
        </p:spPr>
        <p:txBody>
          <a:bodyPr lIns="0" tIns="0" rIns="0" bIns="0">
            <a:normAutofit/>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
          <p:cNvSpPr>
            <a:spLocks noGrp="1"/>
          </p:cNvSpPr>
          <p:nvPr>
            <p:ph type="body" idx="15" hasCustomPrompt="1"/>
          </p:nvPr>
        </p:nvSpPr>
        <p:spPr>
          <a:xfrm>
            <a:off x="6659718" y="1352710"/>
            <a:ext cx="4349319" cy="411959"/>
          </a:xfrm>
        </p:spPr>
        <p:txBody>
          <a:bodyPr lIns="0" tIns="0" rIns="0" bIns="0"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lIns="0" tIns="0" rIns="0" bIns="0"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itle 10"/>
          <p:cNvSpPr>
            <a:spLocks noGrp="1"/>
          </p:cNvSpPr>
          <p:nvPr>
            <p:ph type="title"/>
          </p:nvPr>
        </p:nvSpPr>
        <p:spPr>
          <a:xfrm>
            <a:off x="1533321" y="267420"/>
            <a:ext cx="9666330" cy="992924"/>
          </a:xfrm>
          <a:prstGeom prst="rect">
            <a:avLst/>
          </a:prstGeom>
        </p:spPr>
        <p:txBody>
          <a:bodyPr lIns="0" tIns="0" rIns="0" bIns="0"/>
          <a:lstStyle/>
          <a:p>
            <a:endParaRPr lang="en-US"/>
          </a:p>
        </p:txBody>
      </p:sp>
      <p:sp>
        <p:nvSpPr>
          <p:cNvPr id="9" name="Footer Placeholder 3">
            <a:extLst>
              <a:ext uri="{FF2B5EF4-FFF2-40B4-BE49-F238E27FC236}">
                <a16:creationId xmlns:a16="http://schemas.microsoft.com/office/drawing/2014/main" id="{1D44D872-F250-432D-8D88-A85634E003B1}"/>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26713114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4" name="Title 1"/>
          <p:cNvSpPr>
            <a:spLocks noGrp="1"/>
          </p:cNvSpPr>
          <p:nvPr>
            <p:ph type="title" hasCustomPrompt="1"/>
          </p:nvPr>
        </p:nvSpPr>
        <p:spPr>
          <a:xfrm>
            <a:off x="1533321" y="267420"/>
            <a:ext cx="9155000" cy="992924"/>
          </a:xfrm>
          <a:prstGeom prst="rect">
            <a:avLst/>
          </a:prstGeom>
        </p:spPr>
        <p:txBody>
          <a:bodyPr lIns="0" tIns="0" rIns="0" bIns="0">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lIns="0" tIns="0" rIns="0" bIns="0">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bio text</a:t>
            </a:r>
          </a:p>
        </p:txBody>
      </p:sp>
      <p:sp>
        <p:nvSpPr>
          <p:cNvPr id="10" name="Picture Placeholder 3"/>
          <p:cNvSpPr>
            <a:spLocks noGrp="1"/>
          </p:cNvSpPr>
          <p:nvPr>
            <p:ph type="pic" sz="quarter" idx="108" hasCustomPrompt="1"/>
          </p:nvPr>
        </p:nvSpPr>
        <p:spPr>
          <a:xfrm>
            <a:off x="1533321"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1" name="Text Placeholder 24"/>
          <p:cNvSpPr>
            <a:spLocks noGrp="1"/>
          </p:cNvSpPr>
          <p:nvPr>
            <p:ph type="body" idx="109"/>
          </p:nvPr>
        </p:nvSpPr>
        <p:spPr>
          <a:xfrm>
            <a:off x="1523610"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2" name="Text Placeholder 26"/>
          <p:cNvSpPr>
            <a:spLocks noGrp="1"/>
          </p:cNvSpPr>
          <p:nvPr>
            <p:ph type="body" idx="110" hasCustomPrompt="1"/>
          </p:nvPr>
        </p:nvSpPr>
        <p:spPr>
          <a:xfrm>
            <a:off x="1523608"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3" name="Text Placeholder 27"/>
          <p:cNvSpPr>
            <a:spLocks noGrp="1"/>
          </p:cNvSpPr>
          <p:nvPr>
            <p:ph type="body" idx="111" hasCustomPrompt="1"/>
          </p:nvPr>
        </p:nvSpPr>
        <p:spPr>
          <a:xfrm>
            <a:off x="1523608"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 name="Text Placeholder 26"/>
          <p:cNvSpPr>
            <a:spLocks noGrp="1"/>
          </p:cNvSpPr>
          <p:nvPr>
            <p:ph type="body" idx="112" hasCustomPrompt="1"/>
          </p:nvPr>
        </p:nvSpPr>
        <p:spPr>
          <a:xfrm>
            <a:off x="1522944"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 name="Footer Placeholder 3">
            <a:extLst>
              <a:ext uri="{FF2B5EF4-FFF2-40B4-BE49-F238E27FC236}">
                <a16:creationId xmlns:a16="http://schemas.microsoft.com/office/drawing/2014/main" id="{73C34760-B108-40C9-9F1C-6A95E1B09CD5}"/>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10205515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44" name="Title 1"/>
          <p:cNvSpPr>
            <a:spLocks noGrp="1"/>
          </p:cNvSpPr>
          <p:nvPr>
            <p:ph type="title" hasCustomPrompt="1"/>
          </p:nvPr>
        </p:nvSpPr>
        <p:spPr>
          <a:xfrm>
            <a:off x="1533321" y="267420"/>
            <a:ext cx="9155000" cy="992924"/>
          </a:xfrm>
          <a:prstGeom prst="rect">
            <a:avLst/>
          </a:prstGeom>
        </p:spPr>
        <p:txBody>
          <a:bodyPr lIns="0" tIns="0" rIns="0" bIns="0">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lIns="0" tIns="0" rIns="0" bIns="0">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lIns="0" tIns="0" rIns="0" bIns="0">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25" name="Picture Placeholder 3"/>
          <p:cNvSpPr>
            <a:spLocks noGrp="1"/>
          </p:cNvSpPr>
          <p:nvPr>
            <p:ph type="pic" sz="quarter" idx="108" hasCustomPrompt="1"/>
          </p:nvPr>
        </p:nvSpPr>
        <p:spPr>
          <a:xfrm>
            <a:off x="1533321"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26" name="Text Placeholder 24"/>
          <p:cNvSpPr>
            <a:spLocks noGrp="1"/>
          </p:cNvSpPr>
          <p:nvPr>
            <p:ph type="body" idx="109"/>
          </p:nvPr>
        </p:nvSpPr>
        <p:spPr>
          <a:xfrm>
            <a:off x="1523610"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27" name="Text Placeholder 26"/>
          <p:cNvSpPr>
            <a:spLocks noGrp="1"/>
          </p:cNvSpPr>
          <p:nvPr>
            <p:ph type="body" idx="110" hasCustomPrompt="1"/>
          </p:nvPr>
        </p:nvSpPr>
        <p:spPr>
          <a:xfrm>
            <a:off x="1523608"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28" name="Text Placeholder 27"/>
          <p:cNvSpPr>
            <a:spLocks noGrp="1"/>
          </p:cNvSpPr>
          <p:nvPr>
            <p:ph type="body" idx="111" hasCustomPrompt="1"/>
          </p:nvPr>
        </p:nvSpPr>
        <p:spPr>
          <a:xfrm>
            <a:off x="1523608"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29" name="Text Placeholder 26"/>
          <p:cNvSpPr>
            <a:spLocks noGrp="1"/>
          </p:cNvSpPr>
          <p:nvPr>
            <p:ph type="body" idx="112" hasCustomPrompt="1"/>
          </p:nvPr>
        </p:nvSpPr>
        <p:spPr>
          <a:xfrm>
            <a:off x="1522944"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41" name="Picture Placeholder 3"/>
          <p:cNvSpPr>
            <a:spLocks noGrp="1"/>
          </p:cNvSpPr>
          <p:nvPr>
            <p:ph type="pic" sz="quarter" idx="113" hasCustomPrompt="1"/>
          </p:nvPr>
        </p:nvSpPr>
        <p:spPr>
          <a:xfrm>
            <a:off x="1533321" y="362765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42" name="Text Placeholder 24"/>
          <p:cNvSpPr>
            <a:spLocks noGrp="1"/>
          </p:cNvSpPr>
          <p:nvPr>
            <p:ph type="body" idx="114"/>
          </p:nvPr>
        </p:nvSpPr>
        <p:spPr>
          <a:xfrm>
            <a:off x="1523610" y="492075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43" name="Text Placeholder 26"/>
          <p:cNvSpPr>
            <a:spLocks noGrp="1"/>
          </p:cNvSpPr>
          <p:nvPr>
            <p:ph type="body" idx="115" hasCustomPrompt="1"/>
          </p:nvPr>
        </p:nvSpPr>
        <p:spPr>
          <a:xfrm>
            <a:off x="1523608" y="529434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45" name="Text Placeholder 27"/>
          <p:cNvSpPr>
            <a:spLocks noGrp="1"/>
          </p:cNvSpPr>
          <p:nvPr>
            <p:ph type="body" idx="116" hasCustomPrompt="1"/>
          </p:nvPr>
        </p:nvSpPr>
        <p:spPr>
          <a:xfrm>
            <a:off x="1523608" y="547244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46" name="Text Placeholder 26"/>
          <p:cNvSpPr>
            <a:spLocks noGrp="1"/>
          </p:cNvSpPr>
          <p:nvPr>
            <p:ph type="body" idx="117" hasCustomPrompt="1"/>
          </p:nvPr>
        </p:nvSpPr>
        <p:spPr>
          <a:xfrm>
            <a:off x="1522944" y="512030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6" name="Footer Placeholder 3">
            <a:extLst>
              <a:ext uri="{FF2B5EF4-FFF2-40B4-BE49-F238E27FC236}">
                <a16:creationId xmlns:a16="http://schemas.microsoft.com/office/drawing/2014/main" id="{810A6A7F-4935-4D7E-91E7-194ABD86D23F}"/>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15580012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44" name="Title 1"/>
          <p:cNvSpPr>
            <a:spLocks noGrp="1"/>
          </p:cNvSpPr>
          <p:nvPr>
            <p:ph type="title" hasCustomPrompt="1"/>
          </p:nvPr>
        </p:nvSpPr>
        <p:spPr>
          <a:xfrm>
            <a:off x="1533321" y="267420"/>
            <a:ext cx="9155000" cy="992924"/>
          </a:xfrm>
          <a:prstGeom prst="rect">
            <a:avLst/>
          </a:prstGeo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63" name="Picture Placeholder 3"/>
          <p:cNvSpPr>
            <a:spLocks noGrp="1"/>
          </p:cNvSpPr>
          <p:nvPr>
            <p:ph type="pic" sz="quarter" idx="108" hasCustomPrompt="1"/>
          </p:nvPr>
        </p:nvSpPr>
        <p:spPr>
          <a:xfrm>
            <a:off x="1533321"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64" name="Text Placeholder 24"/>
          <p:cNvSpPr>
            <a:spLocks noGrp="1"/>
          </p:cNvSpPr>
          <p:nvPr>
            <p:ph type="body" idx="109"/>
          </p:nvPr>
        </p:nvSpPr>
        <p:spPr>
          <a:xfrm>
            <a:off x="1523610"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65" name="Text Placeholder 26"/>
          <p:cNvSpPr>
            <a:spLocks noGrp="1"/>
          </p:cNvSpPr>
          <p:nvPr>
            <p:ph type="body" idx="110" hasCustomPrompt="1"/>
          </p:nvPr>
        </p:nvSpPr>
        <p:spPr>
          <a:xfrm>
            <a:off x="1523608"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66" name="Text Placeholder 27"/>
          <p:cNvSpPr>
            <a:spLocks noGrp="1"/>
          </p:cNvSpPr>
          <p:nvPr>
            <p:ph type="body" idx="111" hasCustomPrompt="1"/>
          </p:nvPr>
        </p:nvSpPr>
        <p:spPr>
          <a:xfrm>
            <a:off x="1523608"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67" name="Text Placeholder 26"/>
          <p:cNvSpPr>
            <a:spLocks noGrp="1"/>
          </p:cNvSpPr>
          <p:nvPr>
            <p:ph type="body" idx="112" hasCustomPrompt="1"/>
          </p:nvPr>
        </p:nvSpPr>
        <p:spPr>
          <a:xfrm>
            <a:off x="1522944"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68" name="Picture Placeholder 3"/>
          <p:cNvSpPr>
            <a:spLocks noGrp="1"/>
          </p:cNvSpPr>
          <p:nvPr>
            <p:ph type="pic" sz="quarter" idx="113" hasCustomPrompt="1"/>
          </p:nvPr>
        </p:nvSpPr>
        <p:spPr>
          <a:xfrm>
            <a:off x="1533321" y="362765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69" name="Text Placeholder 24"/>
          <p:cNvSpPr>
            <a:spLocks noGrp="1"/>
          </p:cNvSpPr>
          <p:nvPr>
            <p:ph type="body" idx="114"/>
          </p:nvPr>
        </p:nvSpPr>
        <p:spPr>
          <a:xfrm>
            <a:off x="1523610" y="492075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0" name="Text Placeholder 26"/>
          <p:cNvSpPr>
            <a:spLocks noGrp="1"/>
          </p:cNvSpPr>
          <p:nvPr>
            <p:ph type="body" idx="115" hasCustomPrompt="1"/>
          </p:nvPr>
        </p:nvSpPr>
        <p:spPr>
          <a:xfrm>
            <a:off x="1523608" y="529434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1" name="Text Placeholder 27"/>
          <p:cNvSpPr>
            <a:spLocks noGrp="1"/>
          </p:cNvSpPr>
          <p:nvPr>
            <p:ph type="body" idx="116" hasCustomPrompt="1"/>
          </p:nvPr>
        </p:nvSpPr>
        <p:spPr>
          <a:xfrm>
            <a:off x="1523608" y="547244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2" name="Text Placeholder 26"/>
          <p:cNvSpPr>
            <a:spLocks noGrp="1"/>
          </p:cNvSpPr>
          <p:nvPr>
            <p:ph type="body" idx="117" hasCustomPrompt="1"/>
          </p:nvPr>
        </p:nvSpPr>
        <p:spPr>
          <a:xfrm>
            <a:off x="1522944" y="512030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86" name="Picture Placeholder 3"/>
          <p:cNvSpPr>
            <a:spLocks noGrp="1"/>
          </p:cNvSpPr>
          <p:nvPr>
            <p:ph type="pic" sz="quarter" idx="118" hasCustomPrompt="1"/>
          </p:nvPr>
        </p:nvSpPr>
        <p:spPr>
          <a:xfrm>
            <a:off x="3623954" y="134547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87" name="Text Placeholder 24"/>
          <p:cNvSpPr>
            <a:spLocks noGrp="1"/>
          </p:cNvSpPr>
          <p:nvPr>
            <p:ph type="body" idx="119"/>
          </p:nvPr>
        </p:nvSpPr>
        <p:spPr>
          <a:xfrm>
            <a:off x="3614243" y="263857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88" name="Text Placeholder 26"/>
          <p:cNvSpPr>
            <a:spLocks noGrp="1"/>
          </p:cNvSpPr>
          <p:nvPr>
            <p:ph type="body" idx="120" hasCustomPrompt="1"/>
          </p:nvPr>
        </p:nvSpPr>
        <p:spPr>
          <a:xfrm>
            <a:off x="3614241" y="301217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89" name="Text Placeholder 27"/>
          <p:cNvSpPr>
            <a:spLocks noGrp="1"/>
          </p:cNvSpPr>
          <p:nvPr>
            <p:ph type="body" idx="121" hasCustomPrompt="1"/>
          </p:nvPr>
        </p:nvSpPr>
        <p:spPr>
          <a:xfrm>
            <a:off x="3614241" y="319027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90" name="Text Placeholder 26"/>
          <p:cNvSpPr>
            <a:spLocks noGrp="1"/>
          </p:cNvSpPr>
          <p:nvPr>
            <p:ph type="body" idx="122" hasCustomPrompt="1"/>
          </p:nvPr>
        </p:nvSpPr>
        <p:spPr>
          <a:xfrm>
            <a:off x="3613577" y="283813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91" name="Picture Placeholder 3"/>
          <p:cNvSpPr>
            <a:spLocks noGrp="1"/>
          </p:cNvSpPr>
          <p:nvPr>
            <p:ph type="pic" sz="quarter" idx="123" hasCustomPrompt="1"/>
          </p:nvPr>
        </p:nvSpPr>
        <p:spPr>
          <a:xfrm>
            <a:off x="3623954" y="363696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92" name="Text Placeholder 24"/>
          <p:cNvSpPr>
            <a:spLocks noGrp="1"/>
          </p:cNvSpPr>
          <p:nvPr>
            <p:ph type="body" idx="124"/>
          </p:nvPr>
        </p:nvSpPr>
        <p:spPr>
          <a:xfrm>
            <a:off x="3614243" y="493006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93" name="Text Placeholder 26"/>
          <p:cNvSpPr>
            <a:spLocks noGrp="1"/>
          </p:cNvSpPr>
          <p:nvPr>
            <p:ph type="body" idx="125" hasCustomPrompt="1"/>
          </p:nvPr>
        </p:nvSpPr>
        <p:spPr>
          <a:xfrm>
            <a:off x="3614241" y="530365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94" name="Text Placeholder 27"/>
          <p:cNvSpPr>
            <a:spLocks noGrp="1"/>
          </p:cNvSpPr>
          <p:nvPr>
            <p:ph type="body" idx="126" hasCustomPrompt="1"/>
          </p:nvPr>
        </p:nvSpPr>
        <p:spPr>
          <a:xfrm>
            <a:off x="3614241" y="548175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95" name="Text Placeholder 26"/>
          <p:cNvSpPr>
            <a:spLocks noGrp="1"/>
          </p:cNvSpPr>
          <p:nvPr>
            <p:ph type="body" idx="127" hasCustomPrompt="1"/>
          </p:nvPr>
        </p:nvSpPr>
        <p:spPr>
          <a:xfrm>
            <a:off x="3613577" y="512961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29" name="Picture Placeholder 3"/>
          <p:cNvSpPr>
            <a:spLocks noGrp="1"/>
          </p:cNvSpPr>
          <p:nvPr>
            <p:ph type="pic" sz="quarter" idx="128" hasCustomPrompt="1"/>
          </p:nvPr>
        </p:nvSpPr>
        <p:spPr>
          <a:xfrm>
            <a:off x="5724964" y="133616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30" name="Text Placeholder 24"/>
          <p:cNvSpPr>
            <a:spLocks noGrp="1"/>
          </p:cNvSpPr>
          <p:nvPr>
            <p:ph type="body" idx="129"/>
          </p:nvPr>
        </p:nvSpPr>
        <p:spPr>
          <a:xfrm>
            <a:off x="5715253" y="262926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31" name="Text Placeholder 26"/>
          <p:cNvSpPr>
            <a:spLocks noGrp="1"/>
          </p:cNvSpPr>
          <p:nvPr>
            <p:ph type="body" idx="130" hasCustomPrompt="1"/>
          </p:nvPr>
        </p:nvSpPr>
        <p:spPr>
          <a:xfrm>
            <a:off x="5715251" y="300286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32" name="Text Placeholder 27"/>
          <p:cNvSpPr>
            <a:spLocks noGrp="1"/>
          </p:cNvSpPr>
          <p:nvPr>
            <p:ph type="body" idx="131" hasCustomPrompt="1"/>
          </p:nvPr>
        </p:nvSpPr>
        <p:spPr>
          <a:xfrm>
            <a:off x="5715251" y="318096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33" name="Text Placeholder 26"/>
          <p:cNvSpPr>
            <a:spLocks noGrp="1"/>
          </p:cNvSpPr>
          <p:nvPr>
            <p:ph type="body" idx="132" hasCustomPrompt="1"/>
          </p:nvPr>
        </p:nvSpPr>
        <p:spPr>
          <a:xfrm>
            <a:off x="5714587" y="282882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34" name="Picture Placeholder 3"/>
          <p:cNvSpPr>
            <a:spLocks noGrp="1"/>
          </p:cNvSpPr>
          <p:nvPr>
            <p:ph type="pic" sz="quarter" idx="133" hasCustomPrompt="1"/>
          </p:nvPr>
        </p:nvSpPr>
        <p:spPr>
          <a:xfrm>
            <a:off x="5724964" y="362765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35" name="Text Placeholder 24"/>
          <p:cNvSpPr>
            <a:spLocks noGrp="1"/>
          </p:cNvSpPr>
          <p:nvPr>
            <p:ph type="body" idx="134"/>
          </p:nvPr>
        </p:nvSpPr>
        <p:spPr>
          <a:xfrm>
            <a:off x="5715253" y="492075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36" name="Text Placeholder 26"/>
          <p:cNvSpPr>
            <a:spLocks noGrp="1"/>
          </p:cNvSpPr>
          <p:nvPr>
            <p:ph type="body" idx="135" hasCustomPrompt="1"/>
          </p:nvPr>
        </p:nvSpPr>
        <p:spPr>
          <a:xfrm>
            <a:off x="5715251" y="529434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37" name="Text Placeholder 27"/>
          <p:cNvSpPr>
            <a:spLocks noGrp="1"/>
          </p:cNvSpPr>
          <p:nvPr>
            <p:ph type="body" idx="136" hasCustomPrompt="1"/>
          </p:nvPr>
        </p:nvSpPr>
        <p:spPr>
          <a:xfrm>
            <a:off x="5715251" y="547244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5" name="Text Placeholder 26"/>
          <p:cNvSpPr>
            <a:spLocks noGrp="1"/>
          </p:cNvSpPr>
          <p:nvPr>
            <p:ph type="body" idx="137" hasCustomPrompt="1"/>
          </p:nvPr>
        </p:nvSpPr>
        <p:spPr>
          <a:xfrm>
            <a:off x="5714587" y="512030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1" name="Picture Placeholder 3"/>
          <p:cNvSpPr>
            <a:spLocks noGrp="1"/>
          </p:cNvSpPr>
          <p:nvPr>
            <p:ph type="pic" sz="quarter" idx="138" hasCustomPrompt="1"/>
          </p:nvPr>
        </p:nvSpPr>
        <p:spPr>
          <a:xfrm>
            <a:off x="7815597" y="1345476"/>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54" name="Text Placeholder 24"/>
          <p:cNvSpPr>
            <a:spLocks noGrp="1"/>
          </p:cNvSpPr>
          <p:nvPr>
            <p:ph type="body" idx="139"/>
          </p:nvPr>
        </p:nvSpPr>
        <p:spPr>
          <a:xfrm>
            <a:off x="7805886" y="2638577"/>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56" name="Text Placeholder 26"/>
          <p:cNvSpPr>
            <a:spLocks noGrp="1"/>
          </p:cNvSpPr>
          <p:nvPr>
            <p:ph type="body" idx="140" hasCustomPrompt="1"/>
          </p:nvPr>
        </p:nvSpPr>
        <p:spPr>
          <a:xfrm>
            <a:off x="7805884" y="3012171"/>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57" name="Text Placeholder 27"/>
          <p:cNvSpPr>
            <a:spLocks noGrp="1"/>
          </p:cNvSpPr>
          <p:nvPr>
            <p:ph type="body" idx="141" hasCustomPrompt="1"/>
          </p:nvPr>
        </p:nvSpPr>
        <p:spPr>
          <a:xfrm>
            <a:off x="7805884" y="3190272"/>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58" name="Text Placeholder 26"/>
          <p:cNvSpPr>
            <a:spLocks noGrp="1"/>
          </p:cNvSpPr>
          <p:nvPr>
            <p:ph type="body" idx="142" hasCustomPrompt="1"/>
          </p:nvPr>
        </p:nvSpPr>
        <p:spPr>
          <a:xfrm>
            <a:off x="7805220" y="2838134"/>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9" name="Picture Placeholder 3"/>
          <p:cNvSpPr>
            <a:spLocks noGrp="1"/>
          </p:cNvSpPr>
          <p:nvPr>
            <p:ph type="pic" sz="quarter" idx="143" hasCustomPrompt="1"/>
          </p:nvPr>
        </p:nvSpPr>
        <p:spPr>
          <a:xfrm>
            <a:off x="7815597" y="3636961"/>
            <a:ext cx="1562304" cy="1140333"/>
          </a:xfrm>
        </p:spPr>
        <p:txBody>
          <a:bodyPr lIns="0" tIns="0" rIns="0" bIns="0">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dirty="0"/>
              <a:t>Click to insert headshot</a:t>
            </a:r>
          </a:p>
        </p:txBody>
      </p:sp>
      <p:sp>
        <p:nvSpPr>
          <p:cNvPr id="160" name="Text Placeholder 24"/>
          <p:cNvSpPr>
            <a:spLocks noGrp="1"/>
          </p:cNvSpPr>
          <p:nvPr>
            <p:ph type="body" idx="144"/>
          </p:nvPr>
        </p:nvSpPr>
        <p:spPr>
          <a:xfrm>
            <a:off x="7805886" y="4930062"/>
            <a:ext cx="1975906" cy="18022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61" name="Text Placeholder 26"/>
          <p:cNvSpPr>
            <a:spLocks noGrp="1"/>
          </p:cNvSpPr>
          <p:nvPr>
            <p:ph type="body" idx="145" hasCustomPrompt="1"/>
          </p:nvPr>
        </p:nvSpPr>
        <p:spPr>
          <a:xfrm>
            <a:off x="7805884" y="5303656"/>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62" name="Text Placeholder 27"/>
          <p:cNvSpPr>
            <a:spLocks noGrp="1"/>
          </p:cNvSpPr>
          <p:nvPr>
            <p:ph type="body" idx="146" hasCustomPrompt="1"/>
          </p:nvPr>
        </p:nvSpPr>
        <p:spPr>
          <a:xfrm>
            <a:off x="7805884" y="5481757"/>
            <a:ext cx="1975907"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63" name="Text Placeholder 26"/>
          <p:cNvSpPr>
            <a:spLocks noGrp="1"/>
          </p:cNvSpPr>
          <p:nvPr>
            <p:ph type="body" idx="147" hasCustomPrompt="1"/>
          </p:nvPr>
        </p:nvSpPr>
        <p:spPr>
          <a:xfrm>
            <a:off x="7805220" y="5129619"/>
            <a:ext cx="1976572" cy="165119"/>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45" name="Footer Placeholder 3">
            <a:extLst>
              <a:ext uri="{FF2B5EF4-FFF2-40B4-BE49-F238E27FC236}">
                <a16:creationId xmlns:a16="http://schemas.microsoft.com/office/drawing/2014/main" id="{AB64C009-252D-4E63-9D9C-27CC9EB6DEF8}"/>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 </a:t>
            </a:r>
            <a:r>
              <a:rPr lang="en-US" dirty="0">
                <a:solidFill>
                  <a:schemeClr val="tx1">
                    <a:lumMod val="65000"/>
                    <a:lumOff val="35000"/>
                  </a:schemeClr>
                </a:solidFill>
              </a:rPr>
              <a:t>©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35739375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502484" y="1253629"/>
            <a:ext cx="9144000" cy="1024128"/>
          </a:xfrm>
          <a:prstGeom prst="rect">
            <a:avLst/>
          </a:prstGeo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dirty="0"/>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lIns="0" tIns="0" rIns="0" bIns="0">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Tree>
    <p:extLst>
      <p:ext uri="{BB962C8B-B14F-4D97-AF65-F5344CB8AC3E}">
        <p14:creationId xmlns:p14="http://schemas.microsoft.com/office/powerpoint/2010/main" val="13780754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 2023 Venable LLP.</a:t>
            </a:r>
          </a:p>
          <a:p>
            <a:pPr>
              <a:lnSpc>
                <a:spcPct val="110000"/>
              </a:lnSpc>
            </a:pPr>
            <a:r>
              <a:rPr lang="en-US" sz="1100" dirty="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a:srcRect/>
          <a:stretch>
            <a:fillRect/>
          </a:stretch>
        </p:blipFill>
        <p:spPr>
          <a:xfrm>
            <a:off x="0" y="0"/>
            <a:ext cx="1612392" cy="6858000"/>
          </a:xfrm>
          <a:prstGeom prst="rect">
            <a:avLst/>
          </a:prstGeom>
        </p:spPr>
      </p:pic>
    </p:spTree>
    <p:extLst>
      <p:ext uri="{BB962C8B-B14F-4D97-AF65-F5344CB8AC3E}">
        <p14:creationId xmlns:p14="http://schemas.microsoft.com/office/powerpoint/2010/main" val="3143787709"/>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1527BEA6-1D0C-4EF9-9B9B-AAF9BDB665BE}"/>
              </a:ext>
            </a:extLst>
          </p:cNvPr>
          <p:cNvSpPr>
            <a:spLocks noGrp="1"/>
          </p:cNvSpPr>
          <p:nvPr>
            <p:ph type="title" hasCustomPrompt="1"/>
          </p:nvPr>
        </p:nvSpPr>
        <p:spPr>
          <a:xfrm>
            <a:off x="1524000" y="386292"/>
            <a:ext cx="9134679" cy="773673"/>
          </a:xfrm>
          <a:prstGeom prst="rect">
            <a:avLst/>
          </a:prstGeom>
        </p:spPr>
        <p:txBody>
          <a:bodyPr lIns="0" tIns="0" rIns="0" bIns="0" anchor="ctr" anchorCtr="0"/>
          <a:lstStyle>
            <a:lvl1pPr>
              <a:defRPr/>
            </a:lvl1pPr>
          </a:lstStyle>
          <a:p>
            <a:r>
              <a:rPr lang="en-US" dirty="0"/>
              <a:t>Header -- Arial Bold 28pt max (26pt min)</a:t>
            </a:r>
          </a:p>
        </p:txBody>
      </p:sp>
      <p:sp>
        <p:nvSpPr>
          <p:cNvPr id="8" name="Content Placeholder 3">
            <a:extLst>
              <a:ext uri="{FF2B5EF4-FFF2-40B4-BE49-F238E27FC236}">
                <a16:creationId xmlns:a16="http://schemas.microsoft.com/office/drawing/2014/main" id="{6B104D41-B487-4BBD-8E3D-48BC14A58596}"/>
              </a:ext>
            </a:extLst>
          </p:cNvPr>
          <p:cNvSpPr>
            <a:spLocks noGrp="1"/>
          </p:cNvSpPr>
          <p:nvPr>
            <p:ph idx="1" hasCustomPrompt="1"/>
          </p:nvPr>
        </p:nvSpPr>
        <p:spPr>
          <a:xfrm>
            <a:off x="1524164" y="1350465"/>
            <a:ext cx="9147378" cy="4135935"/>
          </a:xfrm>
        </p:spPr>
        <p:txBody>
          <a:bodyPr lIns="0" tIns="0" rIns="0" bIns="0"/>
          <a:lstStyle>
            <a:lvl1pPr>
              <a:defRPr sz="1600"/>
            </a:lvl1pPr>
            <a:lvl2pPr marL="457200" indent="-228600">
              <a:buFont typeface="Arial" panose="020B0604020202020204" pitchFamily="34" charset="0"/>
              <a:buChar char="•"/>
              <a:defRPr sz="1600"/>
            </a:lvl2pPr>
            <a:lvl3pPr marL="685800" indent="-228600">
              <a:buFont typeface="Georgia" panose="02040502050405020303" pitchFamily="18" charset="0"/>
              <a:buChar char="◦"/>
              <a:defRPr sz="1600"/>
            </a:lvl3pPr>
            <a:lvl4pPr marL="914400" indent="-228600">
              <a:buFont typeface="Georgia" panose="02040502050405020303" pitchFamily="18" charset="0"/>
              <a:buChar char="▫"/>
              <a:defRPr sz="1600"/>
            </a:lvl4pPr>
            <a:lvl5pPr marL="1143000">
              <a:defRPr sz="1600"/>
            </a:lvl5pPr>
          </a:lstStyle>
          <a:p>
            <a:pPr lvl="0"/>
            <a:r>
              <a:rPr lang="en-US" dirty="0"/>
              <a:t>Click to edit master text</a:t>
            </a:r>
          </a:p>
          <a:p>
            <a:pPr lvl="1"/>
            <a:r>
              <a:rPr lang="en-US" dirty="0"/>
              <a:t>Second level	</a:t>
            </a:r>
          </a:p>
          <a:p>
            <a:pPr lvl="2"/>
            <a:r>
              <a:rPr lang="en-US" dirty="0"/>
              <a:t>Third level</a:t>
            </a:r>
          </a:p>
          <a:p>
            <a:pPr lvl="3"/>
            <a:r>
              <a:rPr lang="en-US" dirty="0"/>
              <a:t>Fourth level</a:t>
            </a:r>
          </a:p>
          <a:p>
            <a:pPr lvl="4"/>
            <a:r>
              <a:rPr lang="en-US" dirty="0"/>
              <a:t>Fifth level</a:t>
            </a:r>
          </a:p>
          <a:p>
            <a:endParaRPr lang="en-US" dirty="0"/>
          </a:p>
        </p:txBody>
      </p:sp>
      <p:sp>
        <p:nvSpPr>
          <p:cNvPr id="9" name="Footer Placeholder 3">
            <a:extLst>
              <a:ext uri="{FF2B5EF4-FFF2-40B4-BE49-F238E27FC236}">
                <a16:creationId xmlns:a16="http://schemas.microsoft.com/office/drawing/2014/main" id="{5A74C3AF-C35C-4349-A449-87C97F8F1CD4}"/>
              </a:ext>
            </a:extLst>
          </p:cNvPr>
          <p:cNvSpPr txBox="1">
            <a:spLocks/>
          </p:cNvSpPr>
          <p:nvPr userDrawn="1"/>
        </p:nvSpPr>
        <p:spPr>
          <a:xfrm>
            <a:off x="9108255" y="6214985"/>
            <a:ext cx="2572512" cy="300482"/>
          </a:xfrm>
          <a:prstGeom prst="rect">
            <a:avLst/>
          </a:prstGeom>
        </p:spPr>
        <p:txBody>
          <a:bodyPr vert="horz" lIns="0" tIns="0" rIns="0" bIns="0" rtlCol="0" anchor="t" anchorCtr="0"/>
          <a:lstStyle>
            <a:defPPr>
              <a:defRPr lang="en-US"/>
            </a:defPPr>
            <a:lvl1pPr marL="0" algn="l" defTabSz="914400" rtl="0" eaLnBrk="1" latinLnBrk="0" hangingPunct="1">
              <a:defRPr lang="en-US" sz="1000" u="none" kern="1200" spc="50" baseline="0" dirty="0" smtClean="0">
                <a:solidFill>
                  <a:schemeClr val="tx2"/>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1">
                    <a:lumMod val="65000"/>
                    <a:lumOff val="35000"/>
                  </a:schemeClr>
                </a:solidFill>
              </a:rPr>
              <a:t> © 2023  /  Slide  </a:t>
            </a:r>
            <a:fld id="{1AEA1191-217B-42DC-A141-83FE8D09B662}" type="slidenum">
              <a:rPr>
                <a:solidFill>
                  <a:schemeClr val="tx1">
                    <a:lumMod val="65000"/>
                    <a:lumOff val="35000"/>
                  </a:schemeClr>
                </a:solidFill>
              </a:rPr>
              <a:pPr algn="ctr"/>
              <a:t>‹#›</a:t>
            </a:fld>
            <a:endParaRPr dirty="0">
              <a:solidFill>
                <a:schemeClr val="tx1">
                  <a:lumMod val="65000"/>
                  <a:lumOff val="35000"/>
                </a:schemeClr>
              </a:solidFill>
            </a:endParaRPr>
          </a:p>
        </p:txBody>
      </p:sp>
    </p:spTree>
    <p:extLst>
      <p:ext uri="{BB962C8B-B14F-4D97-AF65-F5344CB8AC3E}">
        <p14:creationId xmlns:p14="http://schemas.microsoft.com/office/powerpoint/2010/main" val="9612246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296528421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6" name="Title 2"/>
          <p:cNvSpPr>
            <a:spLocks noGrp="1"/>
          </p:cNvSpPr>
          <p:nvPr>
            <p:ph type="title"/>
          </p:nvPr>
        </p:nvSpPr>
        <p:spPr>
          <a:xfrm>
            <a:off x="1533321" y="267420"/>
            <a:ext cx="915500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37207866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r>
              <a:rPr lang="en-US"/>
              <a:t>Click icon to add picture</a:t>
            </a:r>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3582822556"/>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Tree>
    <p:extLst>
      <p:ext uri="{BB962C8B-B14F-4D97-AF65-F5344CB8AC3E}">
        <p14:creationId xmlns:p14="http://schemas.microsoft.com/office/powerpoint/2010/main" val="219748936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
        <p:nvSpPr>
          <p:cNvPr id="7" name="Content Placeholder 3"/>
          <p:cNvSpPr>
            <a:spLocks noGrp="1"/>
          </p:cNvSpPr>
          <p:nvPr>
            <p:ph idx="1" hasCustomPrompt="1"/>
          </p:nvPr>
        </p:nvSpPr>
        <p:spPr>
          <a:xfrm>
            <a:off x="1524164" y="1310677"/>
            <a:ext cx="9147378" cy="4175723"/>
          </a:xfrm>
        </p:spPr>
        <p:txBody>
          <a:bodyPr/>
          <a:lstStyle/>
          <a:p>
            <a:pPr lvl="0"/>
            <a:r>
              <a:rPr lang="en-US"/>
              <a:t>Click to edit master text</a:t>
            </a:r>
          </a:p>
          <a:p>
            <a:pPr lvl="1"/>
            <a:r>
              <a:rPr lang="en-US"/>
              <a:t>Second level</a:t>
            </a:r>
          </a:p>
          <a:p>
            <a:pPr lvl="2"/>
            <a:r>
              <a:rPr lang="en-US"/>
              <a:t>Third level</a:t>
            </a:r>
          </a:p>
          <a:p>
            <a:pPr lvl="3"/>
            <a:r>
              <a:rPr lang="en-US"/>
              <a:t>Fourth level</a:t>
            </a:r>
          </a:p>
          <a:p>
            <a:pPr lvl="4"/>
            <a:r>
              <a:rPr lang="en-US"/>
              <a:t>Fifth level</a:t>
            </a:r>
          </a:p>
          <a:p>
            <a:endParaRPr lang="en-US"/>
          </a:p>
        </p:txBody>
      </p:sp>
      <p:sp>
        <p:nvSpPr>
          <p:cNvPr id="8" name="Title 2"/>
          <p:cNvSpPr>
            <a:spLocks noGrp="1"/>
          </p:cNvSpPr>
          <p:nvPr>
            <p:ph type="title"/>
          </p:nvPr>
        </p:nvSpPr>
        <p:spPr>
          <a:xfrm>
            <a:off x="1533321" y="267420"/>
            <a:ext cx="9155000" cy="992924"/>
          </a:xfrm>
        </p:spPr>
        <p:txBody>
          <a:bodyPr/>
          <a:lstStyle/>
          <a:p>
            <a:r>
              <a:rPr lang="en-US"/>
              <a:t>Click to edit Master title style</a:t>
            </a:r>
          </a:p>
        </p:txBody>
      </p:sp>
    </p:spTree>
    <p:extLst>
      <p:ext uri="{BB962C8B-B14F-4D97-AF65-F5344CB8AC3E}">
        <p14:creationId xmlns:p14="http://schemas.microsoft.com/office/powerpoint/2010/main" val="3294221975"/>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6" name="Title 2"/>
          <p:cNvSpPr>
            <a:spLocks noGrp="1"/>
          </p:cNvSpPr>
          <p:nvPr>
            <p:ph type="title"/>
          </p:nvPr>
        </p:nvSpPr>
        <p:spPr>
          <a:xfrm>
            <a:off x="1533321" y="267420"/>
            <a:ext cx="9155000" cy="992924"/>
          </a:xfrm>
        </p:spPr>
        <p:txBody>
          <a:bodyPr/>
          <a:lstStyle/>
          <a:p>
            <a:r>
              <a:rPr lang="en-US"/>
              <a:t>Click to edit Master title style</a:t>
            </a:r>
          </a:p>
        </p:txBody>
      </p:sp>
    </p:spTree>
    <p:extLst>
      <p:ext uri="{BB962C8B-B14F-4D97-AF65-F5344CB8AC3E}">
        <p14:creationId xmlns:p14="http://schemas.microsoft.com/office/powerpoint/2010/main" val="22191098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Tree>
    <p:extLst>
      <p:ext uri="{BB962C8B-B14F-4D97-AF65-F5344CB8AC3E}">
        <p14:creationId xmlns:p14="http://schemas.microsoft.com/office/powerpoint/2010/main" val="8415843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0" name="Title 10"/>
          <p:cNvSpPr>
            <a:spLocks noGrp="1"/>
          </p:cNvSpPr>
          <p:nvPr>
            <p:ph type="title"/>
          </p:nvPr>
        </p:nvSpPr>
        <p:spPr>
          <a:xfrm>
            <a:off x="1533321" y="267420"/>
            <a:ext cx="9666330" cy="992924"/>
          </a:xfrm>
        </p:spPr>
        <p:txBody>
          <a:bodyPr/>
          <a:lstStyle/>
          <a:p>
            <a:r>
              <a:rPr lang="en-US"/>
              <a:t>Click to edit Master title style</a:t>
            </a:r>
          </a:p>
        </p:txBody>
      </p:sp>
      <p:sp>
        <p:nvSpPr>
          <p:cNvPr id="5" name="Slide Number Placeholder 5">
            <a:extLst>
              <a:ext uri="{FF2B5EF4-FFF2-40B4-BE49-F238E27FC236}">
                <a16:creationId xmlns:a16="http://schemas.microsoft.com/office/drawing/2014/main" id="{0741C289-A93F-4F2D-8D45-2E7F3E8E0007}"/>
              </a:ext>
            </a:extLst>
          </p:cNvPr>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Tree>
    <p:extLst>
      <p:ext uri="{BB962C8B-B14F-4D97-AF65-F5344CB8AC3E}">
        <p14:creationId xmlns:p14="http://schemas.microsoft.com/office/powerpoint/2010/main" val="42822518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hasCustomPrompt="1"/>
          </p:nvPr>
        </p:nvSpPr>
        <p:spPr>
          <a:xfrm>
            <a:off x="1546699" y="1859280"/>
            <a:ext cx="4341698" cy="3860799"/>
          </a:xfrm>
        </p:spPr>
        <p:txBody>
          <a:bodyPr>
            <a:normAutofit/>
          </a:bodyPr>
          <a:lstStyle>
            <a:lvl1pPr marL="171450" marR="0" indent="-17145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Char char="§"/>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p:cNvSpPr>
            <a:spLocks noGrp="1"/>
          </p:cNvSpPr>
          <p:nvPr>
            <p:ph idx="14" hasCustomPrompt="1"/>
          </p:nvPr>
        </p:nvSpPr>
        <p:spPr>
          <a:xfrm>
            <a:off x="6667339" y="1859280"/>
            <a:ext cx="4341698" cy="3860799"/>
          </a:xfrm>
        </p:spPr>
        <p:txBody>
          <a:bodyPr>
            <a:normAutofit/>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4" name="Text Placeholder 2"/>
          <p:cNvSpPr>
            <a:spLocks noGrp="1"/>
          </p:cNvSpPr>
          <p:nvPr>
            <p:ph type="body" idx="15" hasCustomPrompt="1"/>
          </p:nvPr>
        </p:nvSpPr>
        <p:spPr>
          <a:xfrm>
            <a:off x="6659718" y="1352710"/>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
        <p:nvSpPr>
          <p:cNvPr id="8" name="Title 10"/>
          <p:cNvSpPr>
            <a:spLocks noGrp="1"/>
          </p:cNvSpPr>
          <p:nvPr>
            <p:ph type="title"/>
          </p:nvPr>
        </p:nvSpPr>
        <p:spPr>
          <a:xfrm>
            <a:off x="1533321" y="267420"/>
            <a:ext cx="9666330" cy="992924"/>
          </a:xfrm>
        </p:spPr>
        <p:txBody>
          <a:bodyPr/>
          <a:lstStyle/>
          <a:p>
            <a:r>
              <a:rPr lang="en-US"/>
              <a:t>Click to edit Master title style</a:t>
            </a:r>
          </a:p>
        </p:txBody>
      </p:sp>
    </p:spTree>
    <p:extLst>
      <p:ext uri="{BB962C8B-B14F-4D97-AF65-F5344CB8AC3E}">
        <p14:creationId xmlns:p14="http://schemas.microsoft.com/office/powerpoint/2010/main" val="32652647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82041576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5360305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2020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pic>
        <p:nvPicPr>
          <p:cNvPr id="2" name="Picture 1"/>
          <p:cNvPicPr>
            <a:picLocks noChangeAspect="1"/>
          </p:cNvPicPr>
          <p:nvPr userDrawn="1"/>
        </p:nvPicPr>
        <p:blipFill>
          <a:blip r:embed="rId2"/>
          <a:srcRect/>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Tree>
    <p:extLst>
      <p:ext uri="{BB962C8B-B14F-4D97-AF65-F5344CB8AC3E}">
        <p14:creationId xmlns:p14="http://schemas.microsoft.com/office/powerpoint/2010/main" val="302540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Tree>
    <p:extLst>
      <p:ext uri="{BB962C8B-B14F-4D97-AF65-F5344CB8AC3E}">
        <p14:creationId xmlns:p14="http://schemas.microsoft.com/office/powerpoint/2010/main" val="211689743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fld id="{1AEA1191-217B-42DC-A141-83FE8D09B662}" type="slidenum">
              <a:rPr lang="en-US" smtClean="0"/>
              <a:t>‹#›</a:t>
            </a:fld>
            <a:endParaRPr lang="en-US"/>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Tree>
    <p:extLst>
      <p:ext uri="{BB962C8B-B14F-4D97-AF65-F5344CB8AC3E}">
        <p14:creationId xmlns:p14="http://schemas.microsoft.com/office/powerpoint/2010/main" val="271857397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 2020 Venable LLP.</a:t>
            </a:r>
          </a:p>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a:srcRect/>
          <a:stretch>
            <a:fillRect/>
          </a:stretch>
        </p:blipFill>
        <p:spPr>
          <a:xfrm>
            <a:off x="0" y="0"/>
            <a:ext cx="1612392" cy="6858000"/>
          </a:xfrm>
          <a:prstGeom prst="rect">
            <a:avLst/>
          </a:prstGeom>
        </p:spPr>
      </p:pic>
    </p:spTree>
    <p:extLst>
      <p:ext uri="{BB962C8B-B14F-4D97-AF65-F5344CB8AC3E}">
        <p14:creationId xmlns:p14="http://schemas.microsoft.com/office/powerpoint/2010/main" val="4129321945"/>
      </p:ext>
    </p:extLst>
  </p:cSld>
  <p:clrMapOvr>
    <a:masterClrMapping/>
  </p:clrMapOvr>
  <p:extLst>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2401"/>
        <p:cNvGrpSpPr/>
        <p:nvPr/>
      </p:nvGrpSpPr>
      <p:grpSpPr>
        <a:xfrm>
          <a:off x="0" y="0"/>
          <a:ext cx="0" cy="0"/>
          <a:chOff x="0" y="0"/>
          <a:chExt cx="0" cy="0"/>
        </a:xfrm>
      </p:grpSpPr>
    </p:spTree>
    <p:extLst>
      <p:ext uri="{BB962C8B-B14F-4D97-AF65-F5344CB8AC3E}">
        <p14:creationId xmlns:p14="http://schemas.microsoft.com/office/powerpoint/2010/main" val="4320329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1_Title and Footer">
  <p:cSld name="1_Title and Footer">
    <p:spTree>
      <p:nvGrpSpPr>
        <p:cNvPr id="1" name="Shape 2408"/>
        <p:cNvGrpSpPr/>
        <p:nvPr/>
      </p:nvGrpSpPr>
      <p:grpSpPr>
        <a:xfrm>
          <a:off x="0" y="0"/>
          <a:ext cx="0" cy="0"/>
          <a:chOff x="0" y="0"/>
          <a:chExt cx="0" cy="0"/>
        </a:xfrm>
      </p:grpSpPr>
      <p:sp>
        <p:nvSpPr>
          <p:cNvPr id="2409" name="Google Shape;2409;p600"/>
          <p:cNvSpPr txBox="1">
            <a:spLocks noGrp="1"/>
          </p:cNvSpPr>
          <p:nvPr>
            <p:ph type="dt" idx="10"/>
          </p:nvPr>
        </p:nvSpPr>
        <p:spPr>
          <a:xfrm>
            <a:off x="609600" y="8333733"/>
            <a:ext cx="2844800" cy="365200"/>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1pPr>
            <a:lvl2pPr marR="0" lvl="1"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2pPr>
            <a:lvl3pPr marR="0" lvl="2"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3pPr>
            <a:lvl4pPr marR="0" lvl="3"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4pPr>
            <a:lvl5pPr marR="0" lvl="4"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5pPr>
            <a:lvl6pPr marR="0" lvl="5"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6pPr>
            <a:lvl7pPr marR="0" lvl="6"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7pPr>
            <a:lvl8pPr marR="0" lvl="7"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8pPr>
            <a:lvl9pPr marR="0" lvl="8" algn="l" rtl="0">
              <a:spcBef>
                <a:spcPct val="0"/>
              </a:spcBef>
              <a:spcAft>
                <a:spcPct val="0"/>
              </a:spcAft>
              <a:buSzPts val="500"/>
              <a:buNone/>
              <a:defRPr sz="1867" b="0" i="0" u="none" strike="noStrike" cap="none">
                <a:solidFill>
                  <a:schemeClr val="dk1"/>
                </a:solidFill>
                <a:latin typeface="Lato Light"/>
                <a:ea typeface="Lato Light"/>
                <a:cs typeface="Lato Light"/>
                <a:sym typeface="Lato Light"/>
              </a:defRPr>
            </a:lvl9pPr>
          </a:lstStyle>
          <a:p>
            <a:endParaRPr/>
          </a:p>
        </p:txBody>
      </p:sp>
      <p:sp>
        <p:nvSpPr>
          <p:cNvPr id="2410" name="Google Shape;2410;p600"/>
          <p:cNvSpPr>
            <a:spLocks noGrp="1"/>
          </p:cNvSpPr>
          <p:nvPr>
            <p:ph type="pic" idx="2"/>
          </p:nvPr>
        </p:nvSpPr>
        <p:spPr>
          <a:xfrm>
            <a:off x="0" y="1672132"/>
            <a:ext cx="4390800" cy="29440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1067"/>
              </a:spcBef>
              <a:spcAft>
                <a:spcPct val="0"/>
              </a:spcAft>
              <a:buClr>
                <a:schemeClr val="dk1"/>
              </a:buClr>
              <a:buSzPts val="1100"/>
              <a:buFont typeface="Arial"/>
              <a:buNone/>
              <a:defRPr sz="1467" b="0" i="0" u="none" strike="noStrike" cap="none">
                <a:solidFill>
                  <a:schemeClr val="dk1"/>
                </a:solidFill>
                <a:latin typeface="Lato Light"/>
                <a:ea typeface="Lato Light"/>
                <a:cs typeface="Lato Light"/>
                <a:sym typeface="Lato Light"/>
              </a:defRPr>
            </a:lvl1pPr>
            <a:lvl2pPr marR="0" lvl="1" algn="l" rtl="0">
              <a:lnSpc>
                <a:spcPct val="90000"/>
              </a:lnSpc>
              <a:spcBef>
                <a:spcPts val="533"/>
              </a:spcBef>
              <a:spcAft>
                <a:spcPct val="0"/>
              </a:spcAft>
              <a:buClr>
                <a:schemeClr val="dk1"/>
              </a:buClr>
              <a:buSzPts val="1500"/>
              <a:buFont typeface="Arial"/>
              <a:buNone/>
              <a:defRPr sz="2000" b="0" i="0" u="none" strike="noStrike" cap="none">
                <a:solidFill>
                  <a:schemeClr val="dk1"/>
                </a:solidFill>
                <a:latin typeface="Lato Light"/>
                <a:ea typeface="Lato Light"/>
                <a:cs typeface="Lato Light"/>
                <a:sym typeface="Lato Light"/>
              </a:defRPr>
            </a:lvl2pPr>
            <a:lvl3pPr marR="0" lvl="2" algn="l" rtl="0">
              <a:lnSpc>
                <a:spcPct val="90000"/>
              </a:lnSpc>
              <a:spcBef>
                <a:spcPts val="533"/>
              </a:spcBef>
              <a:spcAft>
                <a:spcPct val="0"/>
              </a:spcAft>
              <a:buClr>
                <a:schemeClr val="dk1"/>
              </a:buClr>
              <a:buSzPts val="1400"/>
              <a:buFont typeface="Arial"/>
              <a:buNone/>
              <a:defRPr sz="1867" b="0" i="0" u="none" strike="noStrike" cap="none">
                <a:solidFill>
                  <a:schemeClr val="dk1"/>
                </a:solidFill>
                <a:latin typeface="Lato Light"/>
                <a:ea typeface="Lato Light"/>
                <a:cs typeface="Lato Light"/>
                <a:sym typeface="Lato Light"/>
              </a:defRPr>
            </a:lvl3pPr>
            <a:lvl4pPr marR="0" lvl="3"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4pPr>
            <a:lvl5pPr marR="0" lvl="4"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5pPr>
            <a:lvl6pPr marR="0" lvl="5"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6pPr>
            <a:lvl7pPr marR="0" lvl="6"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7pPr>
            <a:lvl8pPr marR="0" lvl="7"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8pPr>
            <a:lvl9pPr marR="0" lvl="8"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9pPr>
          </a:lstStyle>
          <a:p>
            <a:endParaRPr/>
          </a:p>
        </p:txBody>
      </p:sp>
      <p:sp>
        <p:nvSpPr>
          <p:cNvPr id="2411" name="Google Shape;2411;p600"/>
          <p:cNvSpPr>
            <a:spLocks noGrp="1"/>
          </p:cNvSpPr>
          <p:nvPr>
            <p:ph type="pic" idx="3"/>
          </p:nvPr>
        </p:nvSpPr>
        <p:spPr>
          <a:xfrm>
            <a:off x="7782928" y="1672132"/>
            <a:ext cx="4422400" cy="29440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1067"/>
              </a:spcBef>
              <a:spcAft>
                <a:spcPct val="0"/>
              </a:spcAft>
              <a:buClr>
                <a:schemeClr val="dk1"/>
              </a:buClr>
              <a:buSzPts val="1100"/>
              <a:buFont typeface="Arial"/>
              <a:buNone/>
              <a:defRPr sz="1467" b="0" i="0" u="none" strike="noStrike" cap="none">
                <a:solidFill>
                  <a:schemeClr val="dk1"/>
                </a:solidFill>
                <a:latin typeface="Lato Light"/>
                <a:ea typeface="Lato Light"/>
                <a:cs typeface="Lato Light"/>
                <a:sym typeface="Lato Light"/>
              </a:defRPr>
            </a:lvl1pPr>
            <a:lvl2pPr marR="0" lvl="1" algn="l" rtl="0">
              <a:lnSpc>
                <a:spcPct val="90000"/>
              </a:lnSpc>
              <a:spcBef>
                <a:spcPts val="533"/>
              </a:spcBef>
              <a:spcAft>
                <a:spcPct val="0"/>
              </a:spcAft>
              <a:buClr>
                <a:schemeClr val="dk1"/>
              </a:buClr>
              <a:buSzPts val="1500"/>
              <a:buFont typeface="Arial"/>
              <a:buNone/>
              <a:defRPr sz="2000" b="0" i="0" u="none" strike="noStrike" cap="none">
                <a:solidFill>
                  <a:schemeClr val="dk1"/>
                </a:solidFill>
                <a:latin typeface="Lato Light"/>
                <a:ea typeface="Lato Light"/>
                <a:cs typeface="Lato Light"/>
                <a:sym typeface="Lato Light"/>
              </a:defRPr>
            </a:lvl2pPr>
            <a:lvl3pPr marR="0" lvl="2" algn="l" rtl="0">
              <a:lnSpc>
                <a:spcPct val="90000"/>
              </a:lnSpc>
              <a:spcBef>
                <a:spcPts val="533"/>
              </a:spcBef>
              <a:spcAft>
                <a:spcPct val="0"/>
              </a:spcAft>
              <a:buClr>
                <a:schemeClr val="dk1"/>
              </a:buClr>
              <a:buSzPts val="1400"/>
              <a:buFont typeface="Arial"/>
              <a:buNone/>
              <a:defRPr sz="1867" b="0" i="0" u="none" strike="noStrike" cap="none">
                <a:solidFill>
                  <a:schemeClr val="dk1"/>
                </a:solidFill>
                <a:latin typeface="Lato Light"/>
                <a:ea typeface="Lato Light"/>
                <a:cs typeface="Lato Light"/>
                <a:sym typeface="Lato Light"/>
              </a:defRPr>
            </a:lvl3pPr>
            <a:lvl4pPr marR="0" lvl="3"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4pPr>
            <a:lvl5pPr marR="0" lvl="4" algn="l" rtl="0">
              <a:lnSpc>
                <a:spcPct val="90000"/>
              </a:lnSpc>
              <a:spcBef>
                <a:spcPts val="533"/>
              </a:spcBef>
              <a:spcAft>
                <a:spcPct val="0"/>
              </a:spcAft>
              <a:buClr>
                <a:schemeClr val="dk1"/>
              </a:buClr>
              <a:buSzPts val="1200"/>
              <a:buFont typeface="Arial"/>
              <a:buNone/>
              <a:defRPr sz="1600" b="0" i="0" u="none" strike="noStrike" cap="none">
                <a:solidFill>
                  <a:schemeClr val="dk1"/>
                </a:solidFill>
                <a:latin typeface="Lato Light"/>
                <a:ea typeface="Lato Light"/>
                <a:cs typeface="Lato Light"/>
                <a:sym typeface="Lato Light"/>
              </a:defRPr>
            </a:lvl5pPr>
            <a:lvl6pPr marR="0" lvl="5"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6pPr>
            <a:lvl7pPr marR="0" lvl="6"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7pPr>
            <a:lvl8pPr marR="0" lvl="7"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8pPr>
            <a:lvl9pPr marR="0" lvl="8" algn="l" rtl="0">
              <a:lnSpc>
                <a:spcPct val="90000"/>
              </a:lnSpc>
              <a:spcBef>
                <a:spcPts val="533"/>
              </a:spcBef>
              <a:spcAft>
                <a:spcPct val="0"/>
              </a:spcAft>
              <a:buClr>
                <a:schemeClr val="dk1"/>
              </a:buClr>
              <a:buSzPts val="1400"/>
              <a:buFont typeface="Arial"/>
              <a:buChar char="•"/>
              <a:defRPr sz="1867" b="0" i="0" u="none" strike="noStrike" cap="none">
                <a:solidFill>
                  <a:schemeClr val="dk1"/>
                </a:solidFill>
                <a:latin typeface="Lato Light"/>
                <a:ea typeface="Lato Light"/>
                <a:cs typeface="Lato Light"/>
                <a:sym typeface="Lato Light"/>
              </a:defRPr>
            </a:lvl9pPr>
          </a:lstStyle>
          <a:p>
            <a:endParaRPr/>
          </a:p>
        </p:txBody>
      </p:sp>
    </p:spTree>
    <p:extLst>
      <p:ext uri="{BB962C8B-B14F-4D97-AF65-F5344CB8AC3E}">
        <p14:creationId xmlns:p14="http://schemas.microsoft.com/office/powerpoint/2010/main" val="214085146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F816F-746F-5842-B41B-DC753BE1E216}" type="slidenum">
              <a:rPr lang="en-US" smtClean="0"/>
              <a:t>‹#›</a:t>
            </a:fld>
            <a:endParaRPr lang="en-US"/>
          </a:p>
        </p:txBody>
      </p:sp>
    </p:spTree>
    <p:extLst>
      <p:ext uri="{BB962C8B-B14F-4D97-AF65-F5344CB8AC3E}">
        <p14:creationId xmlns:p14="http://schemas.microsoft.com/office/powerpoint/2010/main" val="8125370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F816F-746F-5842-B41B-DC753BE1E216}" type="slidenum">
              <a:rPr lang="en-US" smtClean="0"/>
              <a:t>‹#›</a:t>
            </a:fld>
            <a:endParaRPr lang="en-US"/>
          </a:p>
        </p:txBody>
      </p:sp>
    </p:spTree>
    <p:extLst>
      <p:ext uri="{BB962C8B-B14F-4D97-AF65-F5344CB8AC3E}">
        <p14:creationId xmlns:p14="http://schemas.microsoft.com/office/powerpoint/2010/main" val="404042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lvl1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0"/>
          <p:cNvSpPr>
            <a:spLocks noGrp="1"/>
          </p:cNvSpPr>
          <p:nvPr>
            <p:ph type="title"/>
          </p:nvPr>
        </p:nvSpPr>
        <p:spPr>
          <a:xfrm>
            <a:off x="1533321" y="267420"/>
            <a:ext cx="966633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200644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hasCustomPrompt="1"/>
          </p:nvPr>
        </p:nvSpPr>
        <p:spPr>
          <a:xfrm>
            <a:off x="1546699" y="1859280"/>
            <a:ext cx="4341698" cy="3860799"/>
          </a:xfrm>
        </p:spPr>
        <p:txBody>
          <a:bodyPr>
            <a:normAutofit/>
          </a:bodyPr>
          <a:lstStyle>
            <a:lvl1pPr marL="171450" marR="0" indent="-17145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Char char="§"/>
              <a:tabLst/>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4" hasCustomPrompt="1"/>
          </p:nvPr>
        </p:nvSpPr>
        <p:spPr>
          <a:xfrm>
            <a:off x="6667339" y="1859280"/>
            <a:ext cx="4341698" cy="3860799"/>
          </a:xfrm>
        </p:spPr>
        <p:txBody>
          <a:bodyPr>
            <a:normAutofit/>
          </a:bodyPr>
          <a:lstStyle>
            <a:lvl1pPr marL="171450" marR="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dirty="0"/>
              <a:t>Click to edit master text</a:t>
            </a:r>
          </a:p>
          <a:p>
            <a:pPr marL="171450" marR="0" lvl="0" indent="-171450" algn="l" defTabSz="914400" rtl="0" eaLnBrk="1" fontAlgn="auto" latinLnBrk="0" hangingPunct="1">
              <a:lnSpc>
                <a:spcPct val="90000"/>
              </a:lnSpc>
              <a:spcBef>
                <a:spcPts val="1000"/>
              </a:spcBef>
              <a:spcAft>
                <a:spcPts val="0"/>
              </a:spcAft>
              <a:buClr>
                <a:srgbClr val="00ACB6"/>
              </a:buClr>
              <a:buSzTx/>
              <a:buFont typeface="Wingdings" panose="05000000000000000000" pitchFamily="2" charset="2"/>
              <a:buChar char="§"/>
              <a:tabLst/>
              <a:defRPr/>
            </a:pPr>
            <a:r>
              <a:rPr lang="en-US" dirty="0"/>
              <a:t>Bullet List Style A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
          <p:cNvSpPr>
            <a:spLocks noGrp="1"/>
          </p:cNvSpPr>
          <p:nvPr>
            <p:ph type="body" idx="15" hasCustomPrompt="1"/>
          </p:nvPr>
        </p:nvSpPr>
        <p:spPr>
          <a:xfrm>
            <a:off x="6659718" y="1352710"/>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8" name="Title 10"/>
          <p:cNvSpPr>
            <a:spLocks noGrp="1"/>
          </p:cNvSpPr>
          <p:nvPr>
            <p:ph type="title"/>
          </p:nvPr>
        </p:nvSpPr>
        <p:spPr>
          <a:xfrm>
            <a:off x="1533321" y="267420"/>
            <a:ext cx="9666330" cy="992924"/>
          </a:xfrm>
        </p:spPr>
        <p:txBody>
          <a:bodyPr/>
          <a:lstStyle/>
          <a:p>
            <a:r>
              <a:rPr lang="en-US"/>
              <a:t>Click to edit Master title style</a:t>
            </a:r>
            <a:endParaRPr lang="en-US" dirty="0"/>
          </a:p>
        </p:txBody>
      </p:sp>
    </p:spTree>
    <p:extLst>
      <p:ext uri="{BB962C8B-B14F-4D97-AF65-F5344CB8AC3E}">
        <p14:creationId xmlns:p14="http://schemas.microsoft.com/office/powerpoint/2010/main" val="2723822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ts val="0"/>
              </a:spcAft>
              <a:buClr>
                <a:srgbClr val="00ACB6"/>
              </a:buClr>
              <a:buSzTx/>
              <a:buFont typeface="Wingdings" panose="05000000000000000000" pitchFamily="2" charset="2"/>
              <a:buNone/>
              <a:tabLst/>
              <a:defRPr/>
            </a:pPr>
            <a:r>
              <a:rPr lang="en-US" dirty="0"/>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pPr lvl="0"/>
            <a:r>
              <a:rPr lang="en-US" sz="1050"/>
              <a:t>Click to edit Master text styles</a:t>
            </a:r>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dirty="0"/>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dirty="0"/>
              <a:t>  © 2020  /  Confidential  /  Slide  </a:t>
            </a:r>
            <a:fld id="{1AEA1191-217B-42DC-A141-83FE8D09B662}" type="slidenum">
              <a:rPr lang="en-US" smtClean="0"/>
              <a:pPr/>
              <a:t>‹#›</a:t>
            </a:fld>
            <a:endParaRPr lang="en-US" dirty="0"/>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dirty="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1358695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4.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2.png"/><Relationship Id="rId5" Type="http://schemas.openxmlformats.org/officeDocument/2006/relationships/slideLayout" Target="../slideLayouts/slideLayout31.xml"/><Relationship Id="rId10" Type="http://schemas.openxmlformats.org/officeDocument/2006/relationships/image" Target="../media/image1.png"/><Relationship Id="rId4" Type="http://schemas.openxmlformats.org/officeDocument/2006/relationships/slideLayout" Target="../slideLayouts/slideLayout30.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image" Target="../media/image2.png"/><Relationship Id="rId2" Type="http://schemas.openxmlformats.org/officeDocument/2006/relationships/slideLayout" Target="../slideLayouts/slideLayout36.xml"/><Relationship Id="rId16" Type="http://schemas.openxmlformats.org/officeDocument/2006/relationships/image" Target="../media/image1.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heme" Target="../theme/theme4.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0" Type="http://schemas.openxmlformats.org/officeDocument/2006/relationships/image" Target="../media/image2.png"/><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19" Type="http://schemas.openxmlformats.org/officeDocument/2006/relationships/image" Target="../media/image1.png"/><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C878F-F2A7-401E-BE84-3558668BCDF1}" type="datetimeFigureOut">
              <a:rPr lang="en-US" smtClean="0"/>
              <a:t>5/31/2023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dirty="0"/>
          </a:p>
        </p:txBody>
      </p:sp>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65842347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88" r:id="rId9"/>
    <p:sldLayoutId id="2147483687" r:id="rId10"/>
    <p:sldLayoutId id="2147483660" r:id="rId11"/>
    <p:sldLayoutId id="2147483661" r:id="rId12"/>
    <p:sldLayoutId id="2147483685" r:id="rId13"/>
  </p:sldLayoutIdLst>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523999" y="5984684"/>
            <a:ext cx="4578097" cy="641320"/>
          </a:xfrm>
          <a:prstGeom prst="rect">
            <a:avLst/>
          </a:prstGeom>
        </p:spPr>
      </p:pic>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C878F-F2A7-401E-BE84-3558668BCDF1}" type="datetimeFigureOut">
              <a:rPr lang="en-US" smtClean="0"/>
              <a:t>5/31/2023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a:p>
        </p:txBody>
      </p:sp>
      <p:pic>
        <p:nvPicPr>
          <p:cNvPr id="10" name="Picture 9"/>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317813213"/>
      </p:ext>
    </p:extLst>
  </p:cSld>
  <p:clrMap bg1="lt1" tx1="dk1" bg2="lt2" tx2="dk2" accent1="accent1" accent2="accent2" accent3="accent3" accent4="accent4" accent5="accent5" accent6="accent6" hlink="hlink" folHlink="folHlink"/>
  <p:sldLayoutIdLst>
    <p:sldLayoutId id="2147483674" r:id="rId1"/>
    <p:sldLayoutId id="2147483689" r:id="rId2"/>
    <p:sldLayoutId id="2147483676" r:id="rId3"/>
    <p:sldLayoutId id="2147483677" r:id="rId4"/>
    <p:sldLayoutId id="2147483678" r:id="rId5"/>
    <p:sldLayoutId id="2147483679" r:id="rId6"/>
    <p:sldLayoutId id="2147483680" r:id="rId7"/>
    <p:sldLayoutId id="2147483681" r:id="rId8"/>
    <p:sldLayoutId id="2147483690" r:id="rId9"/>
    <p:sldLayoutId id="2147483691" r:id="rId10"/>
    <p:sldLayoutId id="2147483686" r:id="rId11"/>
    <p:sldLayoutId id="2147483683" r:id="rId12"/>
    <p:sldLayoutId id="2147483684" r:id="rId13"/>
  </p:sldLayoutIdLst>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86292"/>
            <a:ext cx="9144000" cy="756708"/>
          </a:xfrm>
          <a:prstGeom prst="rect">
            <a:avLst/>
          </a:prstGeom>
        </p:spPr>
        <p:txBody>
          <a:bodyPr vert="horz" lIns="0" tIns="0" rIns="0" bIns="0" rtlCol="0" anchor="ctr">
            <a:normAutofit/>
          </a:bodyPr>
          <a:lstStyle/>
          <a:p>
            <a:r>
              <a:rPr lang="en-US" dirty="0"/>
              <a:t>Header Arial Bold 28pt max (26pt min)</a:t>
            </a:r>
          </a:p>
        </p:txBody>
      </p:sp>
      <p:pic>
        <p:nvPicPr>
          <p:cNvPr id="10" name="Pictur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
        <p:nvSpPr>
          <p:cNvPr id="4" name="Footer Placeholder 3">
            <a:extLst>
              <a:ext uri="{FF2B5EF4-FFF2-40B4-BE49-F238E27FC236}">
                <a16:creationId xmlns:a16="http://schemas.microsoft.com/office/drawing/2014/main" id="{0085B9DE-89E5-4CF2-BC28-F14D41D13BA8}"/>
              </a:ext>
            </a:extLst>
          </p:cNvPr>
          <p:cNvSpPr>
            <a:spLocks noGrp="1"/>
          </p:cNvSpPr>
          <p:nvPr>
            <p:ph type="ftr" sz="quarter" idx="3"/>
          </p:nvPr>
        </p:nvSpPr>
        <p:spPr>
          <a:xfrm>
            <a:off x="9108255" y="6214985"/>
            <a:ext cx="2572512" cy="300482"/>
          </a:xfrm>
          <a:prstGeom prst="rect">
            <a:avLst/>
          </a:prstGeom>
        </p:spPr>
        <p:txBody>
          <a:bodyPr vert="horz" lIns="0" tIns="0" rIns="0" bIns="0" rtlCol="0" anchor="t" anchorCtr="0"/>
          <a:lstStyle>
            <a:lvl1pPr algn="l">
              <a:defRPr lang="en-US" sz="1000" u="none" kern="1200" spc="50" baseline="0" dirty="0" smtClean="0">
                <a:solidFill>
                  <a:schemeClr val="tx2"/>
                </a:solidFill>
                <a:latin typeface="Georgia" panose="02040502050405020303" pitchFamily="18" charset="0"/>
                <a:ea typeface="+mn-ea"/>
                <a:cs typeface="+mn-cs"/>
              </a:defRPr>
            </a:lvl1pPr>
          </a:lstStyle>
          <a:p>
            <a:r>
              <a:rPr lang="en-US"/>
              <a:t>© 2023 </a:t>
            </a:r>
          </a:p>
        </p:txBody>
      </p:sp>
      <p:sp>
        <p:nvSpPr>
          <p:cNvPr id="5" name="Text Placeholder 4">
            <a:extLst>
              <a:ext uri="{FF2B5EF4-FFF2-40B4-BE49-F238E27FC236}">
                <a16:creationId xmlns:a16="http://schemas.microsoft.com/office/drawing/2014/main" id="{ABD2B485-572C-44B5-A525-C3DC49793174}"/>
              </a:ext>
            </a:extLst>
          </p:cNvPr>
          <p:cNvSpPr>
            <a:spLocks noGrp="1"/>
          </p:cNvSpPr>
          <p:nvPr>
            <p:ph type="body" idx="1"/>
          </p:nvPr>
        </p:nvSpPr>
        <p:spPr>
          <a:xfrm>
            <a:off x="1533525" y="1344612"/>
            <a:ext cx="9134475" cy="4370388"/>
          </a:xfrm>
          <a:prstGeom prst="rect">
            <a:avLst/>
          </a:prstGeom>
        </p:spPr>
        <p:txBody>
          <a:bodyPr vert="horz" lIns="0" tIns="0" rIns="0" bIns="0" rtlCol="0">
            <a:noAutofit/>
          </a:bodyPr>
          <a:lstStyle/>
          <a:p>
            <a:pPr marL="0" marR="0" lvl="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a:pPr>
            <a:r>
              <a:rPr lang="en-US" sz="1600" dirty="0">
                <a:solidFill>
                  <a:srgbClr val="011E41"/>
                </a:solidFill>
                <a:latin typeface="Georgia" panose="02040502050405020303" pitchFamily="18" charset="0"/>
              </a:rPr>
              <a:t>Body Copy -- Georgia 16pt</a:t>
            </a:r>
            <a:endParaRPr lang="en-US" dirty="0"/>
          </a:p>
          <a:p>
            <a:pPr lvl="1"/>
            <a:r>
              <a:rPr lang="en-US" dirty="0"/>
              <a:t>Tier 1 Bullet </a:t>
            </a:r>
            <a:r>
              <a:rPr lang="en-US" sz="1600" dirty="0">
                <a:solidFill>
                  <a:srgbClr val="011E41"/>
                </a:solidFill>
                <a:latin typeface="Georgia" panose="02040502050405020303" pitchFamily="18" charset="0"/>
              </a:rPr>
              <a:t>--</a:t>
            </a:r>
            <a:r>
              <a:rPr lang="en-US" dirty="0"/>
              <a:t> closed circle</a:t>
            </a:r>
          </a:p>
          <a:p>
            <a:pPr lvl="2"/>
            <a:r>
              <a:rPr lang="en-US" dirty="0"/>
              <a:t>Tier 2 Bullet </a:t>
            </a:r>
            <a:r>
              <a:rPr lang="en-US" sz="1600" dirty="0">
                <a:solidFill>
                  <a:srgbClr val="011E41"/>
                </a:solidFill>
                <a:latin typeface="Georgia" panose="02040502050405020303" pitchFamily="18" charset="0"/>
              </a:rPr>
              <a:t>--</a:t>
            </a:r>
            <a:r>
              <a:rPr lang="en-US" dirty="0"/>
              <a:t> open circle</a:t>
            </a:r>
          </a:p>
          <a:p>
            <a:pPr lvl="3"/>
            <a:r>
              <a:rPr lang="en-US" dirty="0"/>
              <a:t>Tier 3 Bullet </a:t>
            </a:r>
            <a:r>
              <a:rPr lang="en-US" sz="1600" dirty="0">
                <a:solidFill>
                  <a:srgbClr val="011E41"/>
                </a:solidFill>
                <a:latin typeface="Georgia" panose="02040502050405020303" pitchFamily="18" charset="0"/>
              </a:rPr>
              <a:t>-- open square</a:t>
            </a:r>
            <a:endParaRPr lang="en-US" dirty="0"/>
          </a:p>
          <a:p>
            <a:pPr lvl="4"/>
            <a:r>
              <a:rPr lang="en-US" dirty="0"/>
              <a:t>Tier 4 Bullet -- dash</a:t>
            </a:r>
          </a:p>
        </p:txBody>
      </p:sp>
    </p:spTree>
    <p:extLst>
      <p:ext uri="{BB962C8B-B14F-4D97-AF65-F5344CB8AC3E}">
        <p14:creationId xmlns:p14="http://schemas.microsoft.com/office/powerpoint/2010/main" val="418552076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Lst>
  <p:hf hdr="0" dt="0"/>
  <p:txStyles>
    <p:titleStyle>
      <a:lvl1pPr algn="l" defTabSz="914400" rtl="0" eaLnBrk="1" latinLnBrk="0" hangingPunct="1">
        <a:lnSpc>
          <a:spcPct val="90000"/>
        </a:lnSpc>
        <a:spcBef>
          <a:spcPct val="0"/>
        </a:spcBef>
        <a:buNone/>
        <a:defRPr sz="2800" b="1" kern="1200" spc="50" baseline="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100000"/>
        </a:lnSpc>
        <a:spcBef>
          <a:spcPts val="600"/>
        </a:spcBef>
        <a:spcAft>
          <a:spcPts val="0"/>
        </a:spcAft>
        <a:buClr>
          <a:srgbClr val="00ACB6"/>
        </a:buClr>
        <a:buSzTx/>
        <a:buFont typeface="Georgia" panose="02040502050405020303" pitchFamily="18" charset="0"/>
        <a:buNone/>
        <a:tabLst/>
        <a:defRPr sz="1600" kern="1200" baseline="0">
          <a:solidFill>
            <a:schemeClr val="tx1"/>
          </a:solidFill>
          <a:latin typeface="Georgia" panose="02040502050405020303" pitchFamily="18" charset="0"/>
          <a:ea typeface="+mn-ea"/>
          <a:cs typeface="+mn-cs"/>
        </a:defRPr>
      </a:lvl1pPr>
      <a:lvl2pPr marL="28575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2pPr>
      <a:lvl3pPr marL="571500" indent="-28575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3pPr>
      <a:lvl4pPr marL="80010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4pPr>
      <a:lvl5pPr marL="1085850" indent="-228600" algn="l" defTabSz="914400" rtl="0" eaLnBrk="1" latinLnBrk="0" hangingPunct="1">
        <a:lnSpc>
          <a:spcPct val="100000"/>
        </a:lnSpc>
        <a:spcBef>
          <a:spcPts val="600"/>
        </a:spcBef>
        <a:buClr>
          <a:srgbClr val="00ACB6"/>
        </a:buClr>
        <a:buFont typeface="Georgia" panose="02040502050405020303" pitchFamily="18" charset="0"/>
        <a:buChar char="-"/>
        <a:defRPr sz="1600" kern="120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60">
          <p15:clr>
            <a:srgbClr val="F26B43"/>
          </p15:clr>
        </p15:guide>
        <p15:guide id="3" orient="horz" pos="3600">
          <p15:clr>
            <a:srgbClr val="F26B43"/>
          </p15:clr>
        </p15:guide>
        <p15:guide id="5" orient="horz" pos="840">
          <p15:clr>
            <a:srgbClr val="F26B43"/>
          </p15:clr>
        </p15:guide>
        <p15:guide id="6" pos="672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1524000" y="1825625"/>
            <a:ext cx="9829800" cy="394515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16"/>
          <a:srcRect/>
          <a:stretch>
            <a:fillRect/>
          </a:stretch>
        </p:blipFill>
        <p:spPr>
          <a:xfrm>
            <a:off x="0" y="0"/>
            <a:ext cx="1612392" cy="6858000"/>
          </a:xfrm>
          <a:prstGeom prst="rect">
            <a:avLst/>
          </a:prstGeom>
        </p:spPr>
      </p:pic>
      <p:pic>
        <p:nvPicPr>
          <p:cNvPr id="9" name="Picture 8"/>
          <p:cNvPicPr>
            <a:picLocks noChangeAspect="1"/>
          </p:cNvPicPr>
          <p:nvPr userDrawn="1"/>
        </p:nvPicPr>
        <p:blipFill>
          <a:blip r:embed="rId17"/>
          <a:srcRect/>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357123664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Lst>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a:p>
        </p:txBody>
      </p:sp>
      <p:pic>
        <p:nvPicPr>
          <p:cNvPr id="10" name="Picture 9"/>
          <p:cNvPicPr>
            <a:picLocks noChangeAspect="1"/>
          </p:cNvPicPr>
          <p:nvPr userDrawn="1"/>
        </p:nvPicPr>
        <p:blipFill>
          <a:blip r:embed="rId19"/>
          <a:srcRect/>
          <a:stretch>
            <a:fillRect/>
          </a:stretch>
        </p:blipFill>
        <p:spPr>
          <a:xfrm>
            <a:off x="0" y="0"/>
            <a:ext cx="1612392" cy="6858000"/>
          </a:xfrm>
          <a:prstGeom prst="rect">
            <a:avLst/>
          </a:prstGeom>
        </p:spPr>
      </p:pic>
      <p:pic>
        <p:nvPicPr>
          <p:cNvPr id="9" name="Picture 8"/>
          <p:cNvPicPr>
            <a:picLocks noChangeAspect="1"/>
          </p:cNvPicPr>
          <p:nvPr userDrawn="1"/>
        </p:nvPicPr>
        <p:blipFill>
          <a:blip r:embed="rId20"/>
          <a:srcRect/>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5826148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Lst>
  <p:hf hdr="0" ftr="0" dt="0"/>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8"/>
          </p:nvPr>
        </p:nvSpPr>
        <p:spPr>
          <a:xfrm>
            <a:off x="1448898" y="3731957"/>
            <a:ext cx="5455833" cy="229764"/>
          </a:xfrm>
        </p:spPr>
        <p:txBody>
          <a:bodyPr/>
          <a:lstStyle/>
          <a:p>
            <a:endParaRPr lang="en-US" spc="50" dirty="0"/>
          </a:p>
          <a:p>
            <a:endParaRPr lang="en-US" spc="50" dirty="0"/>
          </a:p>
          <a:p>
            <a:endParaRPr lang="en-US" spc="50" dirty="0"/>
          </a:p>
          <a:p>
            <a:endParaRPr lang="en-US" spc="50" dirty="0"/>
          </a:p>
          <a:p>
            <a:r>
              <a:rPr lang="en-US" dirty="0"/>
              <a:t>Chris Moran</a:t>
            </a:r>
          </a:p>
        </p:txBody>
      </p:sp>
      <p:sp>
        <p:nvSpPr>
          <p:cNvPr id="3" name="Title 2"/>
          <p:cNvSpPr>
            <a:spLocks noGrp="1"/>
          </p:cNvSpPr>
          <p:nvPr>
            <p:ph type="ctrTitle"/>
          </p:nvPr>
        </p:nvSpPr>
        <p:spPr/>
        <p:txBody>
          <a:bodyPr/>
          <a:lstStyle/>
          <a:p>
            <a:r>
              <a:rPr lang="en-US" dirty="0"/>
              <a:t>Employee Retention Credit</a:t>
            </a:r>
          </a:p>
        </p:txBody>
      </p:sp>
      <p:sp>
        <p:nvSpPr>
          <p:cNvPr id="4" name="Subtitle 3"/>
          <p:cNvSpPr>
            <a:spLocks noGrp="1"/>
          </p:cNvSpPr>
          <p:nvPr>
            <p:ph type="subTitle" idx="1"/>
          </p:nvPr>
        </p:nvSpPr>
        <p:spPr/>
        <p:txBody>
          <a:bodyPr/>
          <a:lstStyle/>
          <a:p>
            <a:r>
              <a:rPr lang="en-US" dirty="0"/>
              <a:t>Overview for Parishes and Parish Schools</a:t>
            </a:r>
          </a:p>
          <a:p>
            <a:endParaRPr lang="en-US" dirty="0"/>
          </a:p>
        </p:txBody>
      </p:sp>
      <p:sp>
        <p:nvSpPr>
          <p:cNvPr id="6" name="Text Placeholder 2">
            <a:extLst>
              <a:ext uri="{FF2B5EF4-FFF2-40B4-BE49-F238E27FC236}">
                <a16:creationId xmlns:a16="http://schemas.microsoft.com/office/drawing/2014/main" id="{BB3AB2B8-8780-4D89-95CF-5D87C18A5C22}"/>
              </a:ext>
            </a:extLst>
          </p:cNvPr>
          <p:cNvSpPr txBox="1">
            <a:spLocks/>
          </p:cNvSpPr>
          <p:nvPr/>
        </p:nvSpPr>
        <p:spPr>
          <a:xfrm>
            <a:off x="1448898" y="4685129"/>
            <a:ext cx="5373686" cy="242676"/>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ts val="600"/>
              </a:spcBef>
              <a:buClr>
                <a:srgbClr val="00ACB6"/>
              </a:buClr>
              <a:buFont typeface="Wingdings" panose="05000000000000000000" pitchFamily="2" charset="2"/>
              <a:buNone/>
              <a:defRPr sz="1400" b="0" kern="1200" baseline="0">
                <a:solidFill>
                  <a:srgbClr val="011E4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1200"/>
              </a:spcBef>
              <a:buClr>
                <a:srgbClr val="00ACB6"/>
              </a:buClr>
              <a:buFont typeface="Georgia" panose="02040502050405020303" pitchFamily="18" charset="0"/>
              <a:buNone/>
              <a:defRPr sz="18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1200"/>
              </a:spcBef>
              <a:buClr>
                <a:srgbClr val="00ACB6"/>
              </a:buClr>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1200"/>
              </a:spcBef>
              <a:buClr>
                <a:srgbClr val="00ACB6"/>
              </a:buClr>
              <a:buFont typeface="Georgia" panose="02040502050405020303" pitchFamily="18" charset="0"/>
              <a:buNone/>
              <a:defRPr sz="14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1200"/>
              </a:spcBef>
              <a:buClr>
                <a:srgbClr val="00ACB6"/>
              </a:buClr>
              <a:buFont typeface="Arial" panose="020B0604020202020204" pitchFamily="34" charset="0"/>
              <a:buNone/>
              <a:defRPr sz="14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ct val="100000"/>
              </a:lnSpc>
              <a:spcBef>
                <a:spcPts val="0"/>
              </a:spcBef>
            </a:pPr>
            <a:r>
              <a:rPr lang="en-US" spc="50" dirty="0"/>
              <a:t>202.344.4874   |  SMLoughlin@Venable.com</a:t>
            </a:r>
          </a:p>
        </p:txBody>
      </p:sp>
      <p:sp>
        <p:nvSpPr>
          <p:cNvPr id="9" name="Text Placeholder 2">
            <a:extLst>
              <a:ext uri="{FF2B5EF4-FFF2-40B4-BE49-F238E27FC236}">
                <a16:creationId xmlns:a16="http://schemas.microsoft.com/office/drawing/2014/main" id="{F2457376-AA7C-4FD3-BD00-D48AAF6AB2DC}"/>
              </a:ext>
            </a:extLst>
          </p:cNvPr>
          <p:cNvSpPr txBox="1">
            <a:spLocks/>
          </p:cNvSpPr>
          <p:nvPr/>
        </p:nvSpPr>
        <p:spPr>
          <a:xfrm>
            <a:off x="1448898" y="4412730"/>
            <a:ext cx="5373686" cy="242676"/>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ts val="600"/>
              </a:spcBef>
              <a:buClr>
                <a:srgbClr val="00ACB6"/>
              </a:buClr>
              <a:buFont typeface="Wingdings" panose="05000000000000000000" pitchFamily="2" charset="2"/>
              <a:buNone/>
              <a:defRPr sz="1400" b="0" kern="1200" baseline="0">
                <a:solidFill>
                  <a:srgbClr val="011E4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1200"/>
              </a:spcBef>
              <a:buClr>
                <a:srgbClr val="00ACB6"/>
              </a:buClr>
              <a:buFont typeface="Georgia" panose="02040502050405020303" pitchFamily="18" charset="0"/>
              <a:buNone/>
              <a:defRPr sz="18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1200"/>
              </a:spcBef>
              <a:buClr>
                <a:srgbClr val="00ACB6"/>
              </a:buClr>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1200"/>
              </a:spcBef>
              <a:buClr>
                <a:srgbClr val="00ACB6"/>
              </a:buClr>
              <a:buFont typeface="Georgia" panose="02040502050405020303" pitchFamily="18" charset="0"/>
              <a:buNone/>
              <a:defRPr sz="14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1200"/>
              </a:spcBef>
              <a:buClr>
                <a:srgbClr val="00ACB6"/>
              </a:buClr>
              <a:buFont typeface="Arial" panose="020B0604020202020204" pitchFamily="34" charset="0"/>
              <a:buNone/>
              <a:defRPr sz="14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ct val="100000"/>
              </a:lnSpc>
              <a:spcBef>
                <a:spcPts val="0"/>
              </a:spcBef>
            </a:pPr>
            <a:r>
              <a:rPr lang="en-US" b="1" spc="50" dirty="0"/>
              <a:t>Stephanie Loughlin</a:t>
            </a:r>
          </a:p>
        </p:txBody>
      </p:sp>
      <p:sp>
        <p:nvSpPr>
          <p:cNvPr id="7" name="Text Placeholder 2">
            <a:extLst>
              <a:ext uri="{FF2B5EF4-FFF2-40B4-BE49-F238E27FC236}">
                <a16:creationId xmlns:a16="http://schemas.microsoft.com/office/drawing/2014/main" id="{0DD9D64A-F106-4612-BAA7-E975790367EF}"/>
              </a:ext>
            </a:extLst>
          </p:cNvPr>
          <p:cNvSpPr txBox="1">
            <a:spLocks/>
          </p:cNvSpPr>
          <p:nvPr/>
        </p:nvSpPr>
        <p:spPr>
          <a:xfrm>
            <a:off x="1448898" y="3961721"/>
            <a:ext cx="5455835" cy="242676"/>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ts val="600"/>
              </a:spcBef>
              <a:buClr>
                <a:srgbClr val="00ACB6"/>
              </a:buClr>
              <a:buFont typeface="Wingdings" panose="05000000000000000000" pitchFamily="2" charset="2"/>
              <a:buNone/>
              <a:defRPr sz="1400" b="0" kern="1200" baseline="0">
                <a:solidFill>
                  <a:srgbClr val="011E4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1200"/>
              </a:spcBef>
              <a:buClr>
                <a:srgbClr val="00ACB6"/>
              </a:buClr>
              <a:buFont typeface="Georgia" panose="02040502050405020303" pitchFamily="18" charset="0"/>
              <a:buNone/>
              <a:defRPr sz="1800" kern="1200">
                <a:solidFill>
                  <a:schemeClr val="tx1">
                    <a:tint val="75000"/>
                  </a:schemeClr>
                </a:solidFill>
                <a:latin typeface="Georgia" panose="02040502050405020303" pitchFamily="18" charset="0"/>
                <a:ea typeface="+mn-ea"/>
                <a:cs typeface="+mn-cs"/>
              </a:defRPr>
            </a:lvl2pPr>
            <a:lvl3pPr marL="914400" indent="0" algn="l" defTabSz="914400" rtl="0" eaLnBrk="1" latinLnBrk="0" hangingPunct="1">
              <a:lnSpc>
                <a:spcPct val="90000"/>
              </a:lnSpc>
              <a:spcBef>
                <a:spcPts val="1200"/>
              </a:spcBef>
              <a:buClr>
                <a:srgbClr val="00ACB6"/>
              </a:buClr>
              <a:buFont typeface="Arial" panose="020B0604020202020204" pitchFamily="34" charset="0"/>
              <a:buNone/>
              <a:defRPr sz="1600" kern="1200">
                <a:solidFill>
                  <a:schemeClr val="tx1">
                    <a:tint val="75000"/>
                  </a:schemeClr>
                </a:solidFill>
                <a:latin typeface="Georgia" panose="02040502050405020303" pitchFamily="18" charset="0"/>
                <a:ea typeface="+mn-ea"/>
                <a:cs typeface="+mn-cs"/>
              </a:defRPr>
            </a:lvl3pPr>
            <a:lvl4pPr marL="1371600" indent="0" algn="l" defTabSz="914400" rtl="0" eaLnBrk="1" latinLnBrk="0" hangingPunct="1">
              <a:lnSpc>
                <a:spcPct val="90000"/>
              </a:lnSpc>
              <a:spcBef>
                <a:spcPts val="1200"/>
              </a:spcBef>
              <a:buClr>
                <a:srgbClr val="00ACB6"/>
              </a:buClr>
              <a:buFont typeface="Georgia" panose="02040502050405020303" pitchFamily="18" charset="0"/>
              <a:buNone/>
              <a:defRPr sz="1400" kern="1200">
                <a:solidFill>
                  <a:schemeClr val="tx1">
                    <a:tint val="75000"/>
                  </a:schemeClr>
                </a:solidFill>
                <a:latin typeface="Georgia" panose="02040502050405020303" pitchFamily="18" charset="0"/>
                <a:ea typeface="+mn-ea"/>
                <a:cs typeface="+mn-cs"/>
              </a:defRPr>
            </a:lvl4pPr>
            <a:lvl5pPr marL="1828800" indent="0" algn="l" defTabSz="914400" rtl="0" eaLnBrk="1" latinLnBrk="0" hangingPunct="1">
              <a:lnSpc>
                <a:spcPct val="90000"/>
              </a:lnSpc>
              <a:spcBef>
                <a:spcPts val="1200"/>
              </a:spcBef>
              <a:buClr>
                <a:srgbClr val="00ACB6"/>
              </a:buClr>
              <a:buFont typeface="Arial" panose="020B0604020202020204" pitchFamily="34" charset="0"/>
              <a:buNone/>
              <a:defRPr sz="1400" kern="1200">
                <a:solidFill>
                  <a:schemeClr val="tx1">
                    <a:tint val="75000"/>
                  </a:schemeClr>
                </a:solidFill>
                <a:latin typeface="Georgia" panose="02040502050405020303" pitchFamily="18"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a:lnSpc>
                <a:spcPct val="100000"/>
              </a:lnSpc>
              <a:spcBef>
                <a:spcPts val="0"/>
              </a:spcBef>
            </a:pPr>
            <a:r>
              <a:rPr lang="en-US" spc="50" dirty="0"/>
              <a:t>410.244.7604   |  CNMoran@Venable.com</a:t>
            </a:r>
          </a:p>
        </p:txBody>
      </p:sp>
    </p:spTree>
    <p:extLst>
      <p:ext uri="{BB962C8B-B14F-4D97-AF65-F5344CB8AC3E}">
        <p14:creationId xmlns:p14="http://schemas.microsoft.com/office/powerpoint/2010/main" val="2637335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03679" y="1476931"/>
            <a:ext cx="10178388" cy="4360450"/>
          </a:xfrm>
        </p:spPr>
        <p:txBody>
          <a:bodyPr>
            <a:normAutofit/>
          </a:bodyPr>
          <a:lstStyle/>
          <a:p>
            <a:pPr fontAlgn="base"/>
            <a:r>
              <a:rPr lang="en-US" sz="2000" dirty="0">
                <a:solidFill>
                  <a:srgbClr val="031D3D"/>
                </a:solidFill>
                <a:latin typeface="inherit"/>
              </a:rPr>
              <a:t>Venable will prepare a legal memorandum listing the relevant COVID-19-related government orders, documenting the impact of the orders on the parish or school’s operations, and analyzing the period of eligibility for the ERC. </a:t>
            </a:r>
          </a:p>
          <a:p>
            <a:pPr fontAlgn="base"/>
            <a:r>
              <a:rPr lang="en-US" sz="2000" dirty="0">
                <a:solidFill>
                  <a:srgbClr val="031D3D"/>
                </a:solidFill>
                <a:latin typeface="inherit"/>
              </a:rPr>
              <a:t>The eligibility analysis is a case-by-case, fact-specific analysis. Some parishes or schools that were subject to the same government orders may not be eligible for the same periods due to differences in the impact of those orders </a:t>
            </a:r>
            <a:r>
              <a:rPr lang="en-US" sz="2000">
                <a:solidFill>
                  <a:srgbClr val="031D3D"/>
                </a:solidFill>
                <a:latin typeface="inherit"/>
              </a:rPr>
              <a:t>on actual operations. </a:t>
            </a:r>
            <a:endParaRPr lang="en-US" sz="2000" dirty="0">
              <a:solidFill>
                <a:srgbClr val="031D3D"/>
              </a:solidFill>
              <a:latin typeface="inherit"/>
            </a:endParaRPr>
          </a:p>
          <a:p>
            <a:pPr fontAlgn="base"/>
            <a:r>
              <a:rPr lang="en-US" sz="2000" dirty="0">
                <a:solidFill>
                  <a:srgbClr val="031D3D"/>
                </a:solidFill>
                <a:latin typeface="inherit"/>
              </a:rPr>
              <a:t>Venable will also calculate the credit amounts for the quarters of eligibility based on the payroll and health insurance information provided and prepare the amended payroll tax returns (IRS Form 941-X) to claim the credit.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Working with Venable</a:t>
            </a:r>
          </a:p>
        </p:txBody>
      </p:sp>
    </p:spTree>
    <p:extLst>
      <p:ext uri="{BB962C8B-B14F-4D97-AF65-F5344CB8AC3E}">
        <p14:creationId xmlns:p14="http://schemas.microsoft.com/office/powerpoint/2010/main" val="254261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fontAlgn="base"/>
            <a:endParaRPr lang="en-US" sz="2600" dirty="0">
              <a:solidFill>
                <a:srgbClr val="031D3D"/>
              </a:solidFill>
              <a:latin typeface="inherit"/>
            </a:endParaRPr>
          </a:p>
          <a:p>
            <a:pPr fontAlgn="base"/>
            <a:r>
              <a:rPr lang="en-US" sz="2600" dirty="0">
                <a:solidFill>
                  <a:srgbClr val="031D3D"/>
                </a:solidFill>
                <a:latin typeface="inherit"/>
              </a:rPr>
              <a:t>The IRS has typically been processing refund claims for quarters in which the credit is less than $100,000 in 3-4 months. </a:t>
            </a:r>
          </a:p>
          <a:p>
            <a:pPr fontAlgn="base"/>
            <a:r>
              <a:rPr lang="en-US" sz="2600" dirty="0">
                <a:solidFill>
                  <a:srgbClr val="031D3D"/>
                </a:solidFill>
                <a:latin typeface="inherit"/>
              </a:rPr>
              <a:t>The processing time for quarters in which the credit exceeds $100,000 has typically been 6 to 9 months. </a:t>
            </a:r>
            <a:endParaRPr lang="en-US" dirty="0"/>
          </a:p>
          <a:p>
            <a:pPr fontAlgn="base"/>
            <a:r>
              <a:rPr lang="en-US" sz="2600" dirty="0">
                <a:latin typeface="inherit"/>
              </a:rPr>
              <a:t>If the IRS does not process the refund claim within 45 days of the date the claim is filed, interest is due going back to the due date of the original payroll tax return. </a:t>
            </a:r>
          </a:p>
          <a:p>
            <a:pPr fontAlgn="base"/>
            <a:endParaRPr lang="en-US" dirty="0"/>
          </a:p>
        </p:txBody>
      </p:sp>
      <p:sp>
        <p:nvSpPr>
          <p:cNvPr id="3" name="Title 2"/>
          <p:cNvSpPr>
            <a:spLocks noGrp="1"/>
          </p:cNvSpPr>
          <p:nvPr>
            <p:ph type="title"/>
          </p:nvPr>
        </p:nvSpPr>
        <p:spPr/>
        <p:txBody>
          <a:bodyPr/>
          <a:lstStyle/>
          <a:p>
            <a:r>
              <a:rPr lang="en-US" dirty="0"/>
              <a:t>Timeline for Refund Claims</a:t>
            </a:r>
          </a:p>
        </p:txBody>
      </p:sp>
    </p:spTree>
    <p:extLst>
      <p:ext uri="{BB962C8B-B14F-4D97-AF65-F5344CB8AC3E}">
        <p14:creationId xmlns:p14="http://schemas.microsoft.com/office/powerpoint/2010/main" val="563231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17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43"/>
        <p:cNvGrpSpPr/>
        <p:nvPr/>
      </p:nvGrpSpPr>
      <p:grpSpPr>
        <a:xfrm>
          <a:off x="0" y="0"/>
          <a:ext cx="0" cy="0"/>
          <a:chOff x="0" y="0"/>
          <a:chExt cx="0" cy="0"/>
        </a:xfrm>
      </p:grpSpPr>
      <p:sp>
        <p:nvSpPr>
          <p:cNvPr id="2845" name="Google Shape;2845;p690"/>
          <p:cNvSpPr txBox="1"/>
          <p:nvPr/>
        </p:nvSpPr>
        <p:spPr>
          <a:xfrm>
            <a:off x="1351857" y="422702"/>
            <a:ext cx="6228358" cy="874677"/>
          </a:xfrm>
          <a:prstGeom prst="rect">
            <a:avLst/>
          </a:prstGeom>
          <a:noFill/>
          <a:ln>
            <a:noFill/>
          </a:ln>
        </p:spPr>
        <p:txBody>
          <a:bodyPr spcFirstLastPara="1" wrap="square" lIns="91433" tIns="45700" rIns="91433" bIns="45700" anchor="ctr" anchorCtr="0">
            <a:noAutofit/>
          </a:bodyPr>
          <a:lstStyle/>
          <a:p>
            <a:pPr marL="0" marR="0" lvl="0" indent="0" algn="l" defTabSz="914400" rtl="0" eaLnBrk="1" fontAlgn="auto" latinLnBrk="0" hangingPunct="1">
              <a:lnSpc>
                <a:spcPct val="90000"/>
              </a:lnSpc>
              <a:spcBef>
                <a:spcPct val="0"/>
              </a:spcBef>
              <a:spcAft>
                <a:spcPct val="0"/>
              </a:spcAft>
              <a:buClr>
                <a:prstClr val="black"/>
              </a:buClr>
              <a:buSzPts val="3000"/>
              <a:buFontTx/>
              <a:buNone/>
              <a:tabLst/>
              <a:defRPr/>
            </a:pPr>
            <a:r>
              <a:rPr kumimoji="0" lang="en-US" sz="4800" b="0" i="0" u="none" strike="noStrike" kern="1200" cap="none" spc="0" normalizeH="0" baseline="0" noProof="0">
                <a:ln>
                  <a:noFill/>
                </a:ln>
                <a:solidFill>
                  <a:srgbClr val="011E41"/>
                </a:solidFill>
                <a:effectLst/>
                <a:uLnTx/>
                <a:uFillTx/>
                <a:latin typeface="Georgia" panose="02040502050405020303" pitchFamily="18" charset="0"/>
                <a:ea typeface="Calibri"/>
                <a:cs typeface="Work Sans Bold"/>
                <a:sym typeface="Calibri"/>
              </a:rPr>
              <a:t>Disclaimer</a:t>
            </a:r>
            <a:endParaRPr kumimoji="0" sz="4800" b="0" i="0" u="none" strike="noStrike" kern="1200" cap="none" spc="0" normalizeH="0" baseline="0" noProof="0">
              <a:ln>
                <a:noFill/>
              </a:ln>
              <a:solidFill>
                <a:srgbClr val="011E41"/>
              </a:solidFill>
              <a:effectLst/>
              <a:uLnTx/>
              <a:uFillTx/>
              <a:latin typeface="Georgia" panose="02040502050405020303" pitchFamily="18" charset="0"/>
              <a:ea typeface="+mn-ea"/>
              <a:cs typeface="Work Sans Bold"/>
            </a:endParaRPr>
          </a:p>
        </p:txBody>
      </p:sp>
      <p:sp>
        <p:nvSpPr>
          <p:cNvPr id="2846" name="Google Shape;2846;p690"/>
          <p:cNvSpPr txBox="1"/>
          <p:nvPr/>
        </p:nvSpPr>
        <p:spPr>
          <a:xfrm>
            <a:off x="837200" y="1747400"/>
            <a:ext cx="10536800" cy="3483949"/>
          </a:xfrm>
          <a:prstGeom prst="rect">
            <a:avLst/>
          </a:prstGeom>
          <a:noFill/>
          <a:ln>
            <a:noFill/>
          </a:ln>
        </p:spPr>
        <p:txBody>
          <a:bodyPr spcFirstLastPara="1" wrap="square" lIns="91433" tIns="45700" rIns="91433" bIns="45700" anchor="t" anchorCtr="0">
            <a:noAutofit/>
          </a:bodyPr>
          <a:lstStyle/>
          <a:p>
            <a:pPr marL="0" marR="0" lvl="0" indent="0" algn="l" defTabSz="914400" rtl="0" eaLnBrk="1" fontAlgn="auto" latinLnBrk="0" hangingPunct="1">
              <a:lnSpc>
                <a:spcPct val="130000"/>
              </a:lnSpc>
              <a:spcBef>
                <a:spcPts val="1067"/>
              </a:spcBef>
              <a:spcAft>
                <a:spcPct val="0"/>
              </a:spcAft>
              <a:buClr>
                <a:srgbClr val="8AC63E"/>
              </a:buClr>
              <a:buSzPts val="1400"/>
              <a:buFontTx/>
              <a:buNone/>
              <a:tabLst/>
              <a:defRPr/>
            </a:pPr>
            <a:endParaRPr kumimoji="0" sz="2400" b="0" i="0" u="none" strike="noStrike" kern="1200" cap="none" spc="0" normalizeH="0" baseline="0" noProof="0">
              <a:ln>
                <a:noFill/>
              </a:ln>
              <a:solidFill>
                <a:srgbClr val="011E41"/>
              </a:solidFill>
              <a:effectLst/>
              <a:uLnTx/>
              <a:uFillTx/>
              <a:latin typeface="Georgia" panose="02040502050405020303" pitchFamily="18" charset="0"/>
              <a:ea typeface="Lato Light"/>
              <a:cs typeface="Lato Light"/>
              <a:sym typeface="Lato Light"/>
            </a:endParaRPr>
          </a:p>
        </p:txBody>
      </p:sp>
      <p:sp>
        <p:nvSpPr>
          <p:cNvPr id="7" name="Content Placeholder 6">
            <a:extLst>
              <a:ext uri="{FF2B5EF4-FFF2-40B4-BE49-F238E27FC236}">
                <a16:creationId xmlns:a16="http://schemas.microsoft.com/office/drawing/2014/main" id="{CC1C4731-2746-49C9-B4C4-B0C2869C26FF}"/>
              </a:ext>
            </a:extLst>
          </p:cNvPr>
          <p:cNvSpPr txBox="1"/>
          <p:nvPr/>
        </p:nvSpPr>
        <p:spPr>
          <a:xfrm>
            <a:off x="1496235" y="1626651"/>
            <a:ext cx="9163744" cy="3326350"/>
          </a:xfrm>
          <a:prstGeom prst="rect">
            <a:avLst/>
          </a:prstGeom>
        </p:spPr>
        <p:txBody>
          <a:bodyPr/>
          <a:ls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endPar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r>
              <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rPr>
              <a:t>This presentation is for general informational purposes only and does not represent and is not intended to provide legal advice or opinion and should not be relied on as such. Legal advice can be provided only in response to specific fact situations. </a:t>
            </a: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endPar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r>
              <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rPr>
              <a:t>This presentation does not represent any undertaking to keep recipients advised as to all or any relevant legal developments.</a:t>
            </a: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endPar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a:p>
            <a:pPr marL="0" marR="0" lvl="0" indent="0" algn="ctr" defTabSz="914400" rtl="0" eaLnBrk="0" fontAlgn="base" latinLnBrk="0" hangingPunct="0">
              <a:lnSpc>
                <a:spcPct val="110000"/>
              </a:lnSpc>
              <a:spcBef>
                <a:spcPct val="0"/>
              </a:spcBef>
              <a:spcAft>
                <a:spcPct val="0"/>
              </a:spcAft>
              <a:buClr>
                <a:srgbClr val="000000"/>
              </a:buClr>
              <a:buSzTx/>
              <a:buFont typeface="Arial"/>
              <a:buNone/>
              <a:tabLst>
                <a:tab pos="9076040" algn="l"/>
              </a:tabLst>
              <a:defRPr/>
            </a:pPr>
            <a:r>
              <a:rPr kumimoji="0" lang="en-US" sz="1867" b="0" i="1" u="none" strike="noStrike" kern="1200" cap="none" spc="0" normalizeH="0" baseline="0" noProof="0">
                <a:ln>
                  <a:noFill/>
                </a:ln>
                <a:solidFill>
                  <a:srgbClr val="011E41"/>
                </a:solidFill>
                <a:effectLst/>
                <a:uLnTx/>
                <a:uFillTx/>
                <a:latin typeface="Georgia" panose="02040502050405020303" pitchFamily="18" charset="0"/>
                <a:cs typeface="Arial"/>
                <a:sym typeface="Arial"/>
              </a:rPr>
              <a:t>ATTORNEY ADVERTISING. Prior results do not guarantee a similar outcome. </a:t>
            </a:r>
          </a:p>
          <a:p>
            <a:pPr marL="0" marR="0" lvl="0" indent="0" algn="l" defTabSz="914400" rtl="0" eaLnBrk="1" fontAlgn="auto" latinLnBrk="0" hangingPunct="1">
              <a:lnSpc>
                <a:spcPct val="100000"/>
              </a:lnSpc>
              <a:spcBef>
                <a:spcPct val="0"/>
              </a:spcBef>
              <a:spcAft>
                <a:spcPct val="0"/>
              </a:spcAft>
              <a:buClr>
                <a:srgbClr val="000000"/>
              </a:buClr>
              <a:buSzTx/>
              <a:buFont typeface="Arial"/>
              <a:buNone/>
              <a:tabLst/>
              <a:defRPr/>
            </a:pPr>
            <a:endParaRPr kumimoji="0" lang="en-US" sz="1867" b="0" i="0" u="none" strike="noStrike" kern="1200" cap="none" spc="0" normalizeH="0" baseline="0" noProof="0">
              <a:ln>
                <a:noFill/>
              </a:ln>
              <a:solidFill>
                <a:srgbClr val="011E41"/>
              </a:solidFill>
              <a:effectLst/>
              <a:uLnTx/>
              <a:uFillTx/>
              <a:latin typeface="Georgia" panose="02040502050405020303" pitchFamily="18" charset="0"/>
              <a:cs typeface="Arial"/>
              <a:sym typeface="Arial"/>
            </a:endParaRPr>
          </a:p>
        </p:txBody>
      </p:sp>
      <p:pic>
        <p:nvPicPr>
          <p:cNvPr id="2" name="Picture 1"/>
          <p:cNvPicPr>
            <a:picLocks noChangeAspect="1"/>
          </p:cNvPicPr>
          <p:nvPr/>
        </p:nvPicPr>
        <p:blipFill>
          <a:blip r:embed="rId3"/>
          <a:srcRect/>
          <a:stretch>
            <a:fillRect/>
          </a:stretch>
        </p:blipFill>
        <p:spPr>
          <a:xfrm>
            <a:off x="368941" y="6104064"/>
            <a:ext cx="1795140" cy="394203"/>
          </a:xfrm>
          <a:prstGeom prst="rect">
            <a:avLst/>
          </a:prstGeom>
        </p:spPr>
      </p:pic>
      <p:sp>
        <p:nvSpPr>
          <p:cNvPr id="9" name="Slide Number Placeholder 5">
            <a:extLst>
              <a:ext uri="{FF2B5EF4-FFF2-40B4-BE49-F238E27FC236}">
                <a16:creationId xmlns:a16="http://schemas.microsoft.com/office/drawing/2014/main" id="{23BD9A3F-0176-4F37-9A0A-B202D5D660FC}"/>
              </a:ext>
            </a:extLst>
          </p:cNvPr>
          <p:cNvSpPr txBox="1"/>
          <p:nvPr/>
        </p:nvSpPr>
        <p:spPr>
          <a:xfrm>
            <a:off x="8143240" y="6214985"/>
            <a:ext cx="2743200" cy="365125"/>
          </a:xfrm>
          <a:prstGeom prst="rect">
            <a:avLst/>
          </a:prstGeom>
        </p:spPr>
        <p:txBody>
          <a:bodyPr/>
          <a:lstStyle>
            <a:defPPr>
              <a:defRPr lang="en-US"/>
            </a:defPPr>
            <a:lvl1pPr marL="0" algn="l" defTabSz="914400" rtl="0" eaLnBrk="1" latinLnBrk="0" hangingPunct="1">
              <a:defRPr sz="1000" kern="1200" spc="50" baseline="0">
                <a:solidFill>
                  <a:srgbClr val="44546A"/>
                </a:solidFill>
                <a:latin typeface="Georgia" panose="020405020504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ct val="0"/>
              </a:spcBef>
              <a:spcAft>
                <a:spcPct val="0"/>
              </a:spcAft>
              <a:buClrTx/>
              <a:buSzTx/>
              <a:buFontTx/>
              <a:buNone/>
              <a:tabLst/>
              <a:defRPr/>
            </a:pPr>
            <a:fld id="{1AEA1191-217B-42DC-A141-83FE8D09B662}" type="slidenum">
              <a:rPr kumimoji="0" lang="en-US" sz="1000" b="0" i="0" u="none" strike="noStrike" kern="1200" cap="none" spc="50" normalizeH="0" baseline="0" noProof="0" smtClean="0">
                <a:ln>
                  <a:noFill/>
                </a:ln>
                <a:solidFill>
                  <a:srgbClr val="44546A"/>
                </a:solidFill>
                <a:effectLst/>
                <a:uLnTx/>
                <a:uFillTx/>
                <a:latin typeface="Georgia" panose="02040502050405020303" pitchFamily="18" charset="0"/>
                <a:ea typeface="+mn-ea"/>
                <a:cs typeface="+mn-cs"/>
              </a:rPr>
              <a:pPr marL="0" marR="0" lvl="0" indent="0" algn="r" defTabSz="914400" rtl="0" eaLnBrk="1" fontAlgn="auto" latinLnBrk="0" hangingPunct="1">
                <a:lnSpc>
                  <a:spcPct val="100000"/>
                </a:lnSpc>
                <a:spcBef>
                  <a:spcPct val="0"/>
                </a:spcBef>
                <a:spcAft>
                  <a:spcPct val="0"/>
                </a:spcAft>
                <a:buClrTx/>
                <a:buSzTx/>
                <a:buFontTx/>
                <a:buNone/>
                <a:tabLst/>
                <a:defRPr/>
              </a:pPr>
              <a:t>2</a:t>
            </a:fld>
            <a:endParaRPr kumimoji="0" lang="en-US" sz="1000" b="0" i="0" u="none" strike="noStrike" kern="1200" cap="none" spc="50" normalizeH="0" baseline="0" noProof="0">
              <a:ln>
                <a:noFill/>
              </a:ln>
              <a:solidFill>
                <a:srgbClr val="44546A"/>
              </a:solidFill>
              <a:effectLst/>
              <a:uLnTx/>
              <a:uFillTx/>
              <a:latin typeface="Georgia" panose="02040502050405020303" pitchFamily="18"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fontAlgn="base">
              <a:spcAft>
                <a:spcPts val="1200"/>
              </a:spcAft>
            </a:pPr>
            <a:r>
              <a:rPr lang="en-US" sz="2600" dirty="0">
                <a:solidFill>
                  <a:srgbClr val="031D3D"/>
                </a:solidFill>
                <a:latin typeface="inherit"/>
              </a:rPr>
              <a:t>The employee retention credit is a refundable payroll tax credit that was enacted in March 2020 as part of the CARES Act.</a:t>
            </a:r>
          </a:p>
          <a:p>
            <a:pPr lvl="0" fontAlgn="base">
              <a:spcAft>
                <a:spcPts val="1200"/>
              </a:spcAft>
            </a:pPr>
            <a:r>
              <a:rPr lang="en-US" sz="2600" dirty="0">
                <a:solidFill>
                  <a:srgbClr val="031D3D"/>
                </a:solidFill>
                <a:latin typeface="inherit"/>
              </a:rPr>
              <a:t>The credit is available for employers whose operations were fully or partially suspended due to a COVID-19-related government order, or that had certain revenue declines compared to 2019.</a:t>
            </a:r>
          </a:p>
          <a:p>
            <a:pPr lvl="0" fontAlgn="base">
              <a:spcAft>
                <a:spcPts val="1200"/>
              </a:spcAft>
            </a:pPr>
            <a:r>
              <a:rPr lang="en-US" sz="2600" dirty="0">
                <a:solidFill>
                  <a:srgbClr val="031D3D"/>
                </a:solidFill>
                <a:latin typeface="inherit"/>
              </a:rPr>
              <a:t>Subsequent COVID-19 relief legislation extended and significantly expanded the credit.</a:t>
            </a:r>
          </a:p>
        </p:txBody>
      </p:sp>
      <p:sp>
        <p:nvSpPr>
          <p:cNvPr id="3" name="Title 2"/>
          <p:cNvSpPr>
            <a:spLocks noGrp="1"/>
          </p:cNvSpPr>
          <p:nvPr>
            <p:ph type="title"/>
          </p:nvPr>
        </p:nvSpPr>
        <p:spPr/>
        <p:txBody>
          <a:bodyPr/>
          <a:lstStyle/>
          <a:p>
            <a:r>
              <a:rPr lang="en-US" dirty="0"/>
              <a:t>What is the Employee Retention Credit?</a:t>
            </a:r>
          </a:p>
        </p:txBody>
      </p:sp>
    </p:spTree>
    <p:extLst>
      <p:ext uri="{BB962C8B-B14F-4D97-AF65-F5344CB8AC3E}">
        <p14:creationId xmlns:p14="http://schemas.microsoft.com/office/powerpoint/2010/main" val="3477956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383981" cy="4203432"/>
          </a:xfrm>
        </p:spPr>
        <p:txBody>
          <a:bodyPr>
            <a:normAutofit/>
          </a:bodyPr>
          <a:lstStyle/>
          <a:p>
            <a:pPr lvl="0" fontAlgn="base"/>
            <a:r>
              <a:rPr lang="en-US" sz="2000" dirty="0">
                <a:solidFill>
                  <a:srgbClr val="031D3D"/>
                </a:solidFill>
                <a:latin typeface="inherit"/>
              </a:rPr>
              <a:t>All private employers regardless of size, including tax-exempt organizations.</a:t>
            </a:r>
          </a:p>
          <a:p>
            <a:pPr lvl="1" fontAlgn="base"/>
            <a:r>
              <a:rPr lang="en-US" sz="2000" dirty="0">
                <a:solidFill>
                  <a:srgbClr val="031D3D"/>
                </a:solidFill>
                <a:latin typeface="inherit"/>
              </a:rPr>
              <a:t>Originally, employers that received PPP loans could not claim the ERC.  Congress later changed the law to remove this prohibition. </a:t>
            </a:r>
          </a:p>
          <a:p>
            <a:pPr lvl="2" fontAlgn="base"/>
            <a:r>
              <a:rPr lang="en-US" sz="2000" dirty="0">
                <a:solidFill>
                  <a:srgbClr val="031D3D"/>
                </a:solidFill>
                <a:latin typeface="inherit"/>
              </a:rPr>
              <a:t>But no “double-dipping” – wages funded by a PPP loan are not eligible for the credit.</a:t>
            </a:r>
          </a:p>
          <a:p>
            <a:pPr lvl="0" fontAlgn="base"/>
            <a:r>
              <a:rPr lang="en-US" sz="2000" dirty="0">
                <a:solidFill>
                  <a:srgbClr val="031D3D"/>
                </a:solidFill>
                <a:latin typeface="inherit"/>
              </a:rPr>
              <a:t>To qualify the employers must meet one of two alternative tests.  The tests are applied each calendar quarter.  Either:</a:t>
            </a:r>
          </a:p>
          <a:p>
            <a:pPr lvl="1" fontAlgn="base"/>
            <a:r>
              <a:rPr lang="en-US" sz="2000" dirty="0">
                <a:solidFill>
                  <a:srgbClr val="031D3D"/>
                </a:solidFill>
                <a:latin typeface="inherit"/>
              </a:rPr>
              <a:t>The employer’s operations are fully or partially suspended by a COVID-19 related government order during the calendar quarter (“government order test”); or</a:t>
            </a:r>
          </a:p>
          <a:p>
            <a:pPr lvl="1" fontAlgn="base"/>
            <a:r>
              <a:rPr lang="en-US" sz="2000" dirty="0">
                <a:solidFill>
                  <a:srgbClr val="031D3D"/>
                </a:solidFill>
                <a:latin typeface="inherit"/>
              </a:rPr>
              <a:t>The employer’s gross receipts are below 20% of the gross receipts from the correlative quarter in 2019 (“reduced gross receipts test”).  </a:t>
            </a:r>
            <a:endParaRPr lang="en-US" sz="2000" dirty="0"/>
          </a:p>
        </p:txBody>
      </p:sp>
      <p:sp>
        <p:nvSpPr>
          <p:cNvPr id="3" name="Title 2"/>
          <p:cNvSpPr>
            <a:spLocks noGrp="1"/>
          </p:cNvSpPr>
          <p:nvPr>
            <p:ph type="title"/>
          </p:nvPr>
        </p:nvSpPr>
        <p:spPr/>
        <p:txBody>
          <a:bodyPr/>
          <a:lstStyle/>
          <a:p>
            <a:r>
              <a:rPr lang="en-US" dirty="0"/>
              <a:t>Who is Eligible for the Credit?</a:t>
            </a:r>
          </a:p>
        </p:txBody>
      </p:sp>
    </p:spTree>
    <p:extLst>
      <p:ext uri="{BB962C8B-B14F-4D97-AF65-F5344CB8AC3E}">
        <p14:creationId xmlns:p14="http://schemas.microsoft.com/office/powerpoint/2010/main" val="19240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614891" cy="4295796"/>
          </a:xfrm>
        </p:spPr>
        <p:txBody>
          <a:bodyPr>
            <a:normAutofit/>
          </a:bodyPr>
          <a:lstStyle/>
          <a:p>
            <a:pPr fontAlgn="base"/>
            <a:r>
              <a:rPr lang="en-US" sz="2600" u="sng" dirty="0">
                <a:solidFill>
                  <a:srgbClr val="031D3D"/>
                </a:solidFill>
                <a:latin typeface="inherit"/>
              </a:rPr>
              <a:t>Government Order Test</a:t>
            </a:r>
            <a:endParaRPr lang="en-US" sz="2600" dirty="0">
              <a:solidFill>
                <a:srgbClr val="031D3D"/>
              </a:solidFill>
              <a:latin typeface="inherit"/>
            </a:endParaRPr>
          </a:p>
          <a:p>
            <a:pPr lvl="1" fontAlgn="base"/>
            <a:r>
              <a:rPr lang="en-US" dirty="0">
                <a:solidFill>
                  <a:srgbClr val="031D3D"/>
                </a:solidFill>
                <a:latin typeface="inherit"/>
              </a:rPr>
              <a:t>Due to a government order closing schools or limiting in-person attendance, School had to cancel in-person learning or adopt hybrid learning.</a:t>
            </a:r>
          </a:p>
          <a:p>
            <a:pPr lvl="1" fontAlgn="base"/>
            <a:r>
              <a:rPr lang="en-US" dirty="0">
                <a:solidFill>
                  <a:srgbClr val="031D3D"/>
                </a:solidFill>
                <a:latin typeface="inherit"/>
              </a:rPr>
              <a:t>Due to a government order limiting in-person gatherings to no more than 10 persons, Parish had to cancel in-person services.</a:t>
            </a:r>
          </a:p>
          <a:p>
            <a:pPr lvl="1" fontAlgn="base"/>
            <a:r>
              <a:rPr lang="en-US" dirty="0">
                <a:solidFill>
                  <a:srgbClr val="031D3D"/>
                </a:solidFill>
                <a:latin typeface="inherit"/>
              </a:rPr>
              <a:t>Other orders, such as capacity limits for parishes, social distancing rules, and hybrid learning models for parish schools require a case-by-case, fact-specific analysis. </a:t>
            </a:r>
          </a:p>
          <a:p>
            <a:pPr fontAlgn="base"/>
            <a:r>
              <a:rPr lang="en-US" sz="2600" u="sng" dirty="0">
                <a:solidFill>
                  <a:srgbClr val="031D3D"/>
                </a:solidFill>
                <a:latin typeface="inherit"/>
              </a:rPr>
              <a:t>Reduced Gross Receipts Test</a:t>
            </a:r>
            <a:endParaRPr lang="en-US" sz="2600" dirty="0">
              <a:solidFill>
                <a:srgbClr val="031D3D"/>
              </a:solidFill>
              <a:latin typeface="inherit"/>
            </a:endParaRPr>
          </a:p>
          <a:p>
            <a:pPr lvl="1" fontAlgn="base"/>
            <a:r>
              <a:rPr lang="en-US" dirty="0">
                <a:solidFill>
                  <a:srgbClr val="031D3D"/>
                </a:solidFill>
                <a:latin typeface="inherit"/>
              </a:rPr>
              <a:t>Parish had $10,000 of gross receipts in Q2 of 2019.  In Q2 of 2021, Parish had $7,900 of gross receipts.  Parish is eligible in Q2 2021. Parish is </a:t>
            </a:r>
            <a:r>
              <a:rPr lang="en-US" u="sng" dirty="0">
                <a:solidFill>
                  <a:srgbClr val="031D3D"/>
                </a:solidFill>
                <a:latin typeface="inherit"/>
              </a:rPr>
              <a:t>also</a:t>
            </a:r>
            <a:r>
              <a:rPr lang="en-US" dirty="0">
                <a:solidFill>
                  <a:srgbClr val="031D3D"/>
                </a:solidFill>
                <a:latin typeface="inherit"/>
              </a:rPr>
              <a:t> eligible in Q3 of 2021 based on the “alternate calendar quarter” option.   </a:t>
            </a:r>
            <a:endParaRPr lang="en-US" dirty="0"/>
          </a:p>
        </p:txBody>
      </p:sp>
      <p:sp>
        <p:nvSpPr>
          <p:cNvPr id="3" name="Title 2"/>
          <p:cNvSpPr>
            <a:spLocks noGrp="1"/>
          </p:cNvSpPr>
          <p:nvPr>
            <p:ph type="title"/>
          </p:nvPr>
        </p:nvSpPr>
        <p:spPr/>
        <p:txBody>
          <a:bodyPr/>
          <a:lstStyle/>
          <a:p>
            <a:r>
              <a:rPr lang="en-US" dirty="0"/>
              <a:t>Examples</a:t>
            </a:r>
          </a:p>
        </p:txBody>
      </p:sp>
    </p:spTree>
    <p:extLst>
      <p:ext uri="{BB962C8B-B14F-4D97-AF65-F5344CB8AC3E}">
        <p14:creationId xmlns:p14="http://schemas.microsoft.com/office/powerpoint/2010/main" val="339281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790381" cy="4166487"/>
          </a:xfrm>
        </p:spPr>
        <p:txBody>
          <a:bodyPr>
            <a:normAutofit/>
          </a:bodyPr>
          <a:lstStyle/>
          <a:p>
            <a:pPr fontAlgn="base">
              <a:spcAft>
                <a:spcPts val="1200"/>
              </a:spcAft>
            </a:pPr>
            <a:r>
              <a:rPr lang="en-US" sz="2400" dirty="0">
                <a:solidFill>
                  <a:srgbClr val="031D3D"/>
                </a:solidFill>
                <a:latin typeface="inherit"/>
              </a:rPr>
              <a:t>For the first, second, and third calendar quarters of 2021, the amount of the credit is 70% of the “qualified wages” and “qualified health expenses” paid to each employee, subject to a quarterly cap of $10,000 per employee.</a:t>
            </a:r>
          </a:p>
          <a:p>
            <a:pPr lvl="1" fontAlgn="base">
              <a:spcAft>
                <a:spcPts val="1200"/>
              </a:spcAft>
            </a:pPr>
            <a:r>
              <a:rPr lang="en-US" sz="2400" dirty="0">
                <a:solidFill>
                  <a:srgbClr val="031D3D"/>
                </a:solidFill>
                <a:latin typeface="inherit"/>
              </a:rPr>
              <a:t>For 2021, the maximum per-employee credit is $7,000 for each of quarter of eligibility (70% times the $10,000 quarterly cap).</a:t>
            </a:r>
          </a:p>
          <a:p>
            <a:pPr fontAlgn="base">
              <a:spcAft>
                <a:spcPts val="1200"/>
              </a:spcAft>
            </a:pPr>
            <a:r>
              <a:rPr lang="en-US" sz="2400" dirty="0">
                <a:solidFill>
                  <a:srgbClr val="031D3D"/>
                </a:solidFill>
                <a:latin typeface="inherit"/>
              </a:rPr>
              <a:t>For 2020, the credit is equal to 50% of qualified wages, with a maximum of $10,000 in wages for all of 2020. </a:t>
            </a:r>
          </a:p>
          <a:p>
            <a:pPr lvl="1" fontAlgn="base">
              <a:spcAft>
                <a:spcPts val="1200"/>
              </a:spcAft>
            </a:pPr>
            <a:r>
              <a:rPr lang="en-US" sz="2400" dirty="0">
                <a:solidFill>
                  <a:srgbClr val="031D3D"/>
                </a:solidFill>
                <a:latin typeface="inherit"/>
              </a:rPr>
              <a:t>For 2020, the maximum per-employee credit is $5,000 for all of 2020 (50% times the $10,000 annual cap).  </a:t>
            </a:r>
          </a:p>
        </p:txBody>
      </p:sp>
      <p:sp>
        <p:nvSpPr>
          <p:cNvPr id="3" name="Title 2"/>
          <p:cNvSpPr>
            <a:spLocks noGrp="1"/>
          </p:cNvSpPr>
          <p:nvPr>
            <p:ph type="title"/>
          </p:nvPr>
        </p:nvSpPr>
        <p:spPr/>
        <p:txBody>
          <a:bodyPr/>
          <a:lstStyle/>
          <a:p>
            <a:r>
              <a:rPr lang="en-US" dirty="0"/>
              <a:t>How is the Credit Calculated?</a:t>
            </a:r>
          </a:p>
        </p:txBody>
      </p:sp>
    </p:spTree>
    <p:extLst>
      <p:ext uri="{BB962C8B-B14F-4D97-AF65-F5344CB8AC3E}">
        <p14:creationId xmlns:p14="http://schemas.microsoft.com/office/powerpoint/2010/main" val="345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3320" y="1467695"/>
            <a:ext cx="9347036" cy="4175723"/>
          </a:xfrm>
        </p:spPr>
        <p:txBody>
          <a:bodyPr>
            <a:normAutofit/>
          </a:bodyPr>
          <a:lstStyle/>
          <a:p>
            <a:pPr fontAlgn="base"/>
            <a:r>
              <a:rPr lang="en-US" sz="2000" dirty="0">
                <a:solidFill>
                  <a:srgbClr val="031D3D"/>
                </a:solidFill>
                <a:latin typeface="inherit"/>
              </a:rPr>
              <a:t>Qualified wages are amounts that would be listed in W-2, Box 3 (FICA wages). </a:t>
            </a:r>
          </a:p>
          <a:p>
            <a:pPr lvl="1" fontAlgn="base"/>
            <a:r>
              <a:rPr lang="en-US" sz="2000" dirty="0">
                <a:solidFill>
                  <a:srgbClr val="031D3D"/>
                </a:solidFill>
                <a:latin typeface="inherit"/>
              </a:rPr>
              <a:t>Regular salary paid to clergy is not eligible for the credit because clergy are treated as “self-employed” for employment tax purposes and their salary is not subject to FICA.  </a:t>
            </a:r>
          </a:p>
          <a:p>
            <a:pPr fontAlgn="base"/>
            <a:r>
              <a:rPr lang="en-US" sz="2000" dirty="0">
                <a:solidFill>
                  <a:srgbClr val="031D3D"/>
                </a:solidFill>
                <a:latin typeface="inherit"/>
              </a:rPr>
              <a:t>Qualified health plan expenses are the cost for vision, dental, and medical insurance. </a:t>
            </a:r>
          </a:p>
          <a:p>
            <a:pPr lvl="1" fontAlgn="base"/>
            <a:r>
              <a:rPr lang="en-US" sz="2000" dirty="0">
                <a:solidFill>
                  <a:srgbClr val="031D3D"/>
                </a:solidFill>
                <a:latin typeface="inherit"/>
              </a:rPr>
              <a:t>This includes both the cost paid by the employee with pre-tax salary reductions and the cost paid by the employer)</a:t>
            </a:r>
          </a:p>
          <a:p>
            <a:pPr lvl="1" fontAlgn="base"/>
            <a:r>
              <a:rPr lang="en-US" sz="2000" dirty="0">
                <a:solidFill>
                  <a:srgbClr val="031D3D"/>
                </a:solidFill>
                <a:latin typeface="inherit"/>
              </a:rPr>
              <a:t>Vision, dental, and medical insurance expenses for clergy (both the clergy’s cost and the parish cost) are eligible for the credit. </a:t>
            </a:r>
          </a:p>
          <a:p>
            <a:pPr marL="457200" lvl="1" indent="0" fontAlgn="base">
              <a:buNone/>
            </a:pPr>
            <a:endParaRPr lang="en-US" sz="2600" dirty="0">
              <a:solidFill>
                <a:srgbClr val="031D3D"/>
              </a:solidFill>
              <a:latin typeface="inherit"/>
            </a:endParaRPr>
          </a:p>
          <a:p>
            <a:pPr fontAlgn="base"/>
            <a:endParaRPr lang="en-US" sz="2600" dirty="0">
              <a:solidFill>
                <a:srgbClr val="031D3D"/>
              </a:solidFill>
              <a:latin typeface="inherit"/>
            </a:endParaRPr>
          </a:p>
          <a:p>
            <a:pPr lvl="1" fontAlgn="base"/>
            <a:endParaRPr lang="en-US" sz="2600" dirty="0">
              <a:solidFill>
                <a:srgbClr val="031D3D"/>
              </a:solidFill>
              <a:latin typeface="inherit"/>
            </a:endParaRPr>
          </a:p>
          <a:p>
            <a:pPr fontAlgn="base"/>
            <a:endParaRPr lang="en-US" dirty="0"/>
          </a:p>
        </p:txBody>
      </p:sp>
      <p:sp>
        <p:nvSpPr>
          <p:cNvPr id="3" name="Title 2"/>
          <p:cNvSpPr>
            <a:spLocks noGrp="1"/>
          </p:cNvSpPr>
          <p:nvPr>
            <p:ph type="title"/>
          </p:nvPr>
        </p:nvSpPr>
        <p:spPr>
          <a:xfrm>
            <a:off x="1533320" y="267420"/>
            <a:ext cx="10658679" cy="1104180"/>
          </a:xfrm>
        </p:spPr>
        <p:txBody>
          <a:bodyPr/>
          <a:lstStyle/>
          <a:p>
            <a:r>
              <a:rPr lang="en-US" dirty="0"/>
              <a:t>What are Qualified Wages and </a:t>
            </a:r>
            <a:br>
              <a:rPr lang="en-US" dirty="0"/>
            </a:br>
            <a:r>
              <a:rPr lang="en-US" dirty="0"/>
              <a:t>Qualified Health Plan Expenses?</a:t>
            </a:r>
          </a:p>
        </p:txBody>
      </p:sp>
    </p:spTree>
    <p:extLst>
      <p:ext uri="{BB962C8B-B14F-4D97-AF65-F5344CB8AC3E}">
        <p14:creationId xmlns:p14="http://schemas.microsoft.com/office/powerpoint/2010/main" val="706694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163" y="1310677"/>
            <a:ext cx="9374745" cy="4175723"/>
          </a:xfrm>
        </p:spPr>
        <p:txBody>
          <a:bodyPr>
            <a:normAutofit/>
          </a:bodyPr>
          <a:lstStyle/>
          <a:p>
            <a:pPr fontAlgn="base"/>
            <a:r>
              <a:rPr lang="en-US" sz="2400" dirty="0">
                <a:solidFill>
                  <a:srgbClr val="031D3D"/>
                </a:solidFill>
                <a:latin typeface="inherit"/>
              </a:rPr>
              <a:t>Schools and Parishes that have not claimed the ERC but are eligible under the government orders test or the gross receipts test can file amended payroll tax returns (Form 941-X) for each quarter of eligibility. </a:t>
            </a:r>
            <a:endParaRPr lang="en-US" sz="2400" dirty="0"/>
          </a:p>
          <a:p>
            <a:pPr fontAlgn="base"/>
            <a:r>
              <a:rPr lang="en-US" sz="2400" dirty="0">
                <a:latin typeface="inherit"/>
              </a:rPr>
              <a:t>The deadline to file these returns is April 15, 2024, for the 2020 ERC and April 15, 2025, for the 2021 ERC.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How is the Credit Claimed?</a:t>
            </a:r>
          </a:p>
        </p:txBody>
      </p:sp>
    </p:spTree>
    <p:extLst>
      <p:ext uri="{BB962C8B-B14F-4D97-AF65-F5344CB8AC3E}">
        <p14:creationId xmlns:p14="http://schemas.microsoft.com/office/powerpoint/2010/main" val="2519285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3321" y="1042822"/>
            <a:ext cx="10326170" cy="5154778"/>
          </a:xfrm>
        </p:spPr>
        <p:txBody>
          <a:bodyPr>
            <a:normAutofit/>
          </a:bodyPr>
          <a:lstStyle/>
          <a:p>
            <a:pPr fontAlgn="base"/>
            <a:r>
              <a:rPr lang="en-US" sz="2000" dirty="0">
                <a:solidFill>
                  <a:srgbClr val="031D3D"/>
                </a:solidFill>
                <a:latin typeface="inherit"/>
              </a:rPr>
              <a:t>Schools and parishes that wish to work with Venable must sign an engagement letter. </a:t>
            </a:r>
          </a:p>
          <a:p>
            <a:pPr fontAlgn="base"/>
            <a:r>
              <a:rPr lang="en-US" sz="2000" dirty="0">
                <a:solidFill>
                  <a:srgbClr val="031D3D"/>
                </a:solidFill>
                <a:latin typeface="inherit"/>
              </a:rPr>
              <a:t>Venable will request information related to the impact of COVID-19-related government orders on the school and/or parish’s operations. </a:t>
            </a:r>
          </a:p>
          <a:p>
            <a:pPr lvl="1" fontAlgn="base"/>
            <a:r>
              <a:rPr lang="en-US" sz="2000" dirty="0">
                <a:solidFill>
                  <a:srgbClr val="031D3D"/>
                </a:solidFill>
                <a:latin typeface="inherit"/>
              </a:rPr>
              <a:t>Relevant information for schools includes hybrid learning models based on space limitations and social distancing rules, cancellation of extracurricular activities, athletics, before-care and after-care, etc. </a:t>
            </a:r>
          </a:p>
          <a:p>
            <a:pPr lvl="1" fontAlgn="base"/>
            <a:r>
              <a:rPr lang="en-US" sz="2000" dirty="0">
                <a:solidFill>
                  <a:srgbClr val="031D3D"/>
                </a:solidFill>
                <a:latin typeface="inherit"/>
              </a:rPr>
              <a:t>For parishes, relevant information includes average pre-COVID Sunday attendance, maximum capacity or square footage for worship services, and average Sunday attendance during the period capacity restrictions applied. Impacts on childcare, small group meetings, and other group activities are also relevant. </a:t>
            </a:r>
          </a:p>
          <a:p>
            <a:pPr fontAlgn="base"/>
            <a:r>
              <a:rPr lang="en-US" sz="2000" dirty="0">
                <a:solidFill>
                  <a:srgbClr val="031D3D"/>
                </a:solidFill>
                <a:latin typeface="inherit"/>
              </a:rPr>
              <a:t>Parishes/schools should also provide quarterly gross receipts for each calendar quarter in 2019, the fourth calendar quarter of 2020, and the first, second, and third calendar quarters in 2021. </a:t>
            </a:r>
          </a:p>
          <a:p>
            <a:pPr fontAlgn="base"/>
            <a:r>
              <a:rPr lang="en-US" sz="2000" dirty="0">
                <a:solidFill>
                  <a:srgbClr val="031D3D"/>
                </a:solidFill>
                <a:latin typeface="inherit"/>
              </a:rPr>
              <a:t>Venable will also request payroll information and employer health insurance information for any quarters of eligibility. </a:t>
            </a:r>
          </a:p>
          <a:p>
            <a:pPr marL="0" indent="0" fontAlgn="base">
              <a:buNone/>
            </a:pPr>
            <a:endParaRPr lang="en-US" sz="2600" dirty="0">
              <a:latin typeface="inherit"/>
            </a:endParaRPr>
          </a:p>
          <a:p>
            <a:pPr fontAlgn="base"/>
            <a:endParaRPr lang="en-US" dirty="0"/>
          </a:p>
        </p:txBody>
      </p:sp>
      <p:sp>
        <p:nvSpPr>
          <p:cNvPr id="3" name="Title 2"/>
          <p:cNvSpPr>
            <a:spLocks noGrp="1"/>
          </p:cNvSpPr>
          <p:nvPr>
            <p:ph type="title"/>
          </p:nvPr>
        </p:nvSpPr>
        <p:spPr/>
        <p:txBody>
          <a:bodyPr/>
          <a:lstStyle/>
          <a:p>
            <a:r>
              <a:rPr lang="en-US" dirty="0"/>
              <a:t>Working with Venable</a:t>
            </a:r>
          </a:p>
        </p:txBody>
      </p:sp>
    </p:spTree>
    <p:extLst>
      <p:ext uri="{BB962C8B-B14F-4D97-AF65-F5344CB8AC3E}">
        <p14:creationId xmlns:p14="http://schemas.microsoft.com/office/powerpoint/2010/main" val="3579421646"/>
      </p:ext>
    </p:extLst>
  </p:cSld>
  <p:clrMapOvr>
    <a:masterClrMapping/>
  </p:clrMapOvr>
</p:sld>
</file>

<file path=ppt/theme/theme1.xml><?xml version="1.0" encoding="utf-8"?>
<a:theme xmlns:a="http://schemas.openxmlformats.org/drawingml/2006/main" name="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able_PowerPoint_Template_Light_2020.potx" id="{2F81AB3D-8E20-4060-942A-4E129E69219B}" vid="{572285D2-56B4-49E6-9D28-5913CACDA915}"/>
    </a:ext>
  </a:extLst>
</a:theme>
</file>

<file path=ppt/theme/theme2.xml><?xml version="1.0" encoding="utf-8"?>
<a:theme xmlns:a="http://schemas.openxmlformats.org/drawingml/2006/main" name="Venable Fitzpatrick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able_PowerPoint_Template_Light_2020.potx" id="{2F81AB3D-8E20-4060-942A-4E129E69219B}" vid="{60F47562-41EA-43E9-B3D9-8716E9CE21B0}"/>
    </a:ext>
  </a:extLst>
</a:theme>
</file>

<file path=ppt/theme/theme3.xml><?xml version="1.0" encoding="utf-8"?>
<a:theme xmlns:a="http://schemas.openxmlformats.org/drawingml/2006/main" name="1_Venable LLP Template">
  <a:themeElements>
    <a:clrScheme name="Venable - Navy Aqua Grey">
      <a:dk1>
        <a:srgbClr val="031D3D"/>
      </a:dk1>
      <a:lt1>
        <a:srgbClr val="00ACB6"/>
      </a:lt1>
      <a:dk2>
        <a:srgbClr val="3C3C3C"/>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enable Standard">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spcBef>
            <a:spcPts val="600"/>
          </a:spcBef>
          <a:buClr>
            <a:srgbClr val="00ACB6"/>
          </a:buClr>
          <a:defRPr sz="1600">
            <a:solidFill>
              <a:srgbClr val="011E41"/>
            </a:solidFill>
            <a:latin typeface="Georgia" panose="02040502050405020303" pitchFamily="18" charset="0"/>
          </a:defRPr>
        </a:defPPr>
      </a:lstStyle>
    </a:txDef>
  </a:objectDefaults>
  <a:extraClrSchemeLst/>
  <a:extLst>
    <a:ext uri="{05A4C25C-085E-4340-85A3-A5531E510DB2}">
      <thm15:themeFamily xmlns:thm15="http://schemas.microsoft.com/office/thememl/2012/main" name="Venable PowerPoint Template Light 2023-01-19" id="{2967643D-6714-44B6-8565-96E55D3F8EB9}" vid="{42B967B5-7725-4DC3-8F29-70BE0117C48B}"/>
    </a:ext>
  </a:extLst>
</a:theme>
</file>

<file path=ppt/theme/theme4.xml><?xml version="1.0" encoding="utf-8"?>
<a:theme xmlns:a="http://schemas.openxmlformats.org/drawingml/2006/main" name="2_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5_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 F I R M D O C S ! 6 0 1 3 8 1 1 7 . 1 < / d o c u m e n t i d >  
     < s e n d e r i d > C N M 0 3 < / s e n d e r i d >  
     < s e n d e r e m a i l > C N M O R A N @ V E N A B L E . C O M < / s e n d e r e m a i l >  
     < l a s t m o d i f i e d > 2 0 2 3 - 0 5 - 3 0 T 1 1 : 0 8 : 4 9 . 0 0 0 0 0 0 0 - 0 4 : 0 0 < / l a s t m o d i f i e d >  
     < d a t a b a s e > F I R M D O C S < / d a t a b a s e >  
 < / p r o p e r t i e s > 
</file>

<file path=customXml/itemProps1.xml><?xml version="1.0" encoding="utf-8"?>
<ds:datastoreItem xmlns:ds="http://schemas.openxmlformats.org/officeDocument/2006/customXml" ds:itemID="{6966AE0B-A446-4099-AFF6-B8E383C269B3}">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Venable_PowerPoint_Template_Light_2020</Template>
  <TotalTime>990</TotalTime>
  <Words>1135</Words>
  <Application>Microsoft Office PowerPoint</Application>
  <PresentationFormat>Widescreen</PresentationFormat>
  <Paragraphs>68</Paragraphs>
  <Slides>12</Slides>
  <Notes>1</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12</vt:i4>
      </vt:variant>
    </vt:vector>
  </HeadingPairs>
  <TitlesOfParts>
    <vt:vector size="24" baseType="lpstr">
      <vt:lpstr>Arial</vt:lpstr>
      <vt:lpstr>Calibri</vt:lpstr>
      <vt:lpstr>Ebrima</vt:lpstr>
      <vt:lpstr>Georgia</vt:lpstr>
      <vt:lpstr>inherit</vt:lpstr>
      <vt:lpstr>Lato Light</vt:lpstr>
      <vt:lpstr>Wingdings</vt:lpstr>
      <vt:lpstr>Venable LLP Template</vt:lpstr>
      <vt:lpstr>Venable Fitzpatrick Template</vt:lpstr>
      <vt:lpstr>1_Venable LLP Template</vt:lpstr>
      <vt:lpstr>2_Venable LLP Template</vt:lpstr>
      <vt:lpstr>5_Venable LLP Template</vt:lpstr>
      <vt:lpstr>Employee Retention Credit</vt:lpstr>
      <vt:lpstr>PowerPoint Presentation</vt:lpstr>
      <vt:lpstr>What is the Employee Retention Credit?</vt:lpstr>
      <vt:lpstr>Who is Eligible for the Credit?</vt:lpstr>
      <vt:lpstr>Examples</vt:lpstr>
      <vt:lpstr>How is the Credit Calculated?</vt:lpstr>
      <vt:lpstr>What are Qualified Wages and  Qualified Health Plan Expenses?</vt:lpstr>
      <vt:lpstr>How is the Credit Claimed?</vt:lpstr>
      <vt:lpstr>Working with Venable</vt:lpstr>
      <vt:lpstr>Working with Venable</vt:lpstr>
      <vt:lpstr>Timeline for Refund Claims</vt:lpstr>
      <vt:lpstr>PowerPoint Presentation</vt:lpstr>
    </vt:vector>
  </TitlesOfParts>
  <Company>Venable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CARES Act</dc:title>
  <dc:creator>Venable</dc:creator>
  <cp:lastModifiedBy>John Kearns</cp:lastModifiedBy>
  <cp:revision>93</cp:revision>
  <dcterms:created xsi:type="dcterms:W3CDTF">2020-03-30T00:40:10Z</dcterms:created>
  <dcterms:modified xsi:type="dcterms:W3CDTF">2023-05-31T17:34:35Z</dcterms:modified>
</cp:coreProperties>
</file>