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7"/>
  </p:notesMasterIdLst>
  <p:sldIdLst>
    <p:sldId id="257" r:id="rId2"/>
    <p:sldId id="258" r:id="rId3"/>
    <p:sldId id="286" r:id="rId4"/>
    <p:sldId id="287" r:id="rId5"/>
    <p:sldId id="28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B7B220-9D0C-4AA4-92A9-BCE0FF57DBA3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86014C-3D43-4ACE-BEED-918AC35DA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6014C-3D43-4ACE-BEED-918AC35DAC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33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6A2CF-D9B7-7445-2022-7C3FE541F9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6E60F3-B24B-9A3A-C958-A2EC1931B3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06D8C7-DB22-ABBB-B648-030B67C16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37E5C-EC97-A015-7D03-93ED10CA81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6014C-3D43-4ACE-BEED-918AC35DAC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6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9F0A3-B05C-F55B-8B24-CC94BFEA6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961C6C-A7CA-7647-AB0C-A57354480C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A0977C-F758-6D8B-9744-147A39C39F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04E00-C9C1-E6F2-5F2A-2CA8A1B4A5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6014C-3D43-4ACE-BEED-918AC35DAC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4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BFB50-8286-94FC-E94E-EF9DBEF1E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7FBA26-A40A-779C-EC68-CBD717815A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F8512C-57E4-B1A9-F94E-F0F521CF33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B75FE-6128-1AC2-EAC8-345ED683B0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6014C-3D43-4ACE-BEED-918AC35DAC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9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4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98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5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73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4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5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927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0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0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514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873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12/26/2024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92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pub/irs-pdf/fw9.pdf" TargetMode="External"/><Relationship Id="rId7" Type="http://schemas.openxmlformats.org/officeDocument/2006/relationships/hyperlink" Target="https://www.fallriverdiocese.org/directory-offices/office/chancery-finance-offic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quickbooks.intuit.com/learn-support/en-us/help-article/form-1099/quickbooks-prepares-1099s/L8isYp25y_US_en_US" TargetMode="External"/><Relationship Id="rId5" Type="http://schemas.openxmlformats.org/officeDocument/2006/relationships/hyperlink" Target="https://www.youtube.com/watch?v=0R-xjoLVSaE" TargetMode="External"/><Relationship Id="rId4" Type="http://schemas.openxmlformats.org/officeDocument/2006/relationships/hyperlink" Target="https://www.irs.gov/pub/irs-pdf/iw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8"/>
            <a:ext cx="12192000" cy="2645291"/>
          </a:xfrm>
          <a:prstGeom prst="rect">
            <a:avLst/>
          </a:prstGeom>
          <a:solidFill>
            <a:schemeClr val="tx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C5EDF55-75BA-3B6B-284D-574607FB2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44" y="4572003"/>
            <a:ext cx="10268712" cy="116912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dirty="0"/>
              <a:t>Business manager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54C50-88C8-A5FF-558B-E39A67B68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1644" y="5745015"/>
            <a:ext cx="10268712" cy="51731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Webex Training – Vendor Management and 1099 Reporting in QBO</a:t>
            </a:r>
          </a:p>
        </p:txBody>
      </p: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E4BBD253-AC01-8489-3DF6-B3B1BB08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674" y="595670"/>
            <a:ext cx="9558652" cy="308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35D885-D5D2-1CB0-5E29-AE737253E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1099 Forms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6F0D09-F16C-8306-C820-0B9CB0460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62" y="2907808"/>
            <a:ext cx="3129283" cy="330737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356430D-7A0D-754C-969C-9E0F00F742D3}"/>
              </a:ext>
            </a:extLst>
          </p:cNvPr>
          <p:cNvSpPr/>
          <p:nvPr/>
        </p:nvSpPr>
        <p:spPr>
          <a:xfrm>
            <a:off x="4601496" y="2264990"/>
            <a:ext cx="7588979" cy="45930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year parishes and schools are obliged to report compensation paid to independent contractors to the IRS (with a copy of the forms created sent to the contractor) with a 1099-NEC. (Non-Employee Compensation)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deadline for filing 1099 forms in QBO is January 28, 2025.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threshold for issuing 1099-NEC is $600 or more in a calendar year.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on a 1099-NEC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Company 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Company address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Payer’s tax ID or EIN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Recipient’s social security number or EIN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Total compensation paid to contractor during the year.</a:t>
            </a:r>
          </a:p>
        </p:txBody>
      </p:sp>
    </p:spTree>
    <p:extLst>
      <p:ext uri="{BB962C8B-B14F-4D97-AF65-F5344CB8AC3E}">
        <p14:creationId xmlns:p14="http://schemas.microsoft.com/office/powerpoint/2010/main" val="78213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B5CF31-A8DC-CB3D-093B-4CBAB67C92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845B275-8CFF-A1E9-41B6-C2DABACEE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0A8EB9-4CEA-9292-D5BD-351FDF59D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FF52C9-A05A-F839-9DFC-FB99E854C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Employee Vs Contractor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D8342F-F4A3-3D3C-B5E2-80E833443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63" y="2805544"/>
            <a:ext cx="3129283" cy="330737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B040BDA-69B6-61F5-FDBF-8DF39F24A625}"/>
              </a:ext>
            </a:extLst>
          </p:cNvPr>
          <p:cNvSpPr/>
          <p:nvPr/>
        </p:nvSpPr>
        <p:spPr>
          <a:xfrm>
            <a:off x="4177284" y="2264988"/>
            <a:ext cx="7860641" cy="10811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What is an Independent Contractor?</a:t>
            </a:r>
          </a:p>
          <a:p>
            <a:r>
              <a:rPr lang="en-US" dirty="0"/>
              <a:t>An independent contractor is a person or vendor that provides services to a parish or school for a fee (examples include plumbers, landscapers, electricians, and pastors not on the payroll).</a:t>
            </a:r>
          </a:p>
        </p:txBody>
      </p:sp>
      <p:pic>
        <p:nvPicPr>
          <p:cNvPr id="1026" name="Picture 2" descr="DOL Takes Aim at Worker Misclassification — The Cleveland Building and ...">
            <a:extLst>
              <a:ext uri="{FF2B5EF4-FFF2-40B4-BE49-F238E27FC236}">
                <a16:creationId xmlns:a16="http://schemas.microsoft.com/office/drawing/2014/main" id="{47D21CE9-F8F5-BED1-77FF-946DDB346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808" y="3346100"/>
            <a:ext cx="7859117" cy="327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771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7B1113-C631-5AA7-2C9F-D53B20F90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3CF720-982A-D779-3130-B80350A407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63E92-CDB6-54DC-8D1D-97AEC2012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B92581-2836-B0D0-AE9F-AF84A58D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Tips to avoid missing Form 1099 deadlines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5E291A-AF45-378B-9F96-4A2677C8D098}"/>
              </a:ext>
            </a:extLst>
          </p:cNvPr>
          <p:cNvSpPr txBox="1"/>
          <p:nvPr/>
        </p:nvSpPr>
        <p:spPr>
          <a:xfrm>
            <a:off x="1248697" y="2181116"/>
            <a:ext cx="9704438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endParaRPr lang="en-US" b="0" i="0" dirty="0">
              <a:solidFill>
                <a:srgbClr val="000000"/>
              </a:solidFill>
              <a:effectLst/>
              <a:latin typeface="AvenirNext forINTUIT"/>
            </a:endParaRPr>
          </a:p>
          <a:p>
            <a:pPr>
              <a:spcAft>
                <a:spcPts val="1500"/>
              </a:spcAft>
            </a:pPr>
            <a:endParaRPr lang="en-US" b="0" i="0" dirty="0">
              <a:solidFill>
                <a:srgbClr val="000000"/>
              </a:solidFill>
              <a:effectLst/>
              <a:latin typeface="AvenirNext forINTUIT"/>
            </a:endParaRPr>
          </a:p>
          <a:p>
            <a:pPr>
              <a:spcAft>
                <a:spcPts val="1500"/>
              </a:spcAft>
            </a:pPr>
            <a:r>
              <a:rPr lang="en-US" b="1" i="0" dirty="0">
                <a:solidFill>
                  <a:srgbClr val="000000"/>
                </a:solidFill>
                <a:effectLst/>
                <a:latin typeface="AvenirNext forINTUIT"/>
              </a:rPr>
              <a:t>Best practices to follow:</a:t>
            </a:r>
            <a:endParaRPr lang="en-US" b="1" dirty="0"/>
          </a:p>
          <a:p>
            <a:pPr algn="l">
              <a:spcAft>
                <a:spcPts val="1500"/>
              </a:spcAft>
              <a:buFont typeface="+mj-lt"/>
              <a:buAutoNum type="arabicPeriod"/>
            </a:pPr>
            <a:r>
              <a:rPr lang="en-US" i="0" dirty="0">
                <a:solidFill>
                  <a:srgbClr val="000000"/>
                </a:solidFill>
                <a:effectLst/>
                <a:latin typeface="AvenirNext forINTUIT"/>
              </a:rPr>
              <a:t>Keep accurate records: </a:t>
            </a:r>
            <a:r>
              <a:rPr lang="en-US" b="0" i="0" dirty="0">
                <a:solidFill>
                  <a:srgbClr val="000000"/>
                </a:solidFill>
                <a:effectLst/>
                <a:latin typeface="AvenirNext forINTUIT"/>
              </a:rPr>
              <a:t>Keep detailed records of your payments to independent contractors throughout the year. It’ll be easier to compile the necessary information when it's time to file your 1099 forms.</a:t>
            </a:r>
          </a:p>
          <a:p>
            <a:pPr algn="l">
              <a:spcAft>
                <a:spcPts val="1500"/>
              </a:spcAft>
              <a:buFont typeface="+mj-lt"/>
              <a:buAutoNum type="arabicPeriod"/>
            </a:pPr>
            <a:r>
              <a:rPr lang="en-US" i="0" dirty="0">
                <a:solidFill>
                  <a:srgbClr val="000000"/>
                </a:solidFill>
                <a:effectLst/>
                <a:latin typeface="AvenirNext forINTUIT"/>
              </a:rPr>
              <a:t>Know your specific deadlines.</a:t>
            </a:r>
          </a:p>
          <a:p>
            <a:pPr algn="l">
              <a:spcAft>
                <a:spcPts val="15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venirNext forINTUIT"/>
              </a:rPr>
              <a:t> Get a signed W-9 prior to cutting check and enter information into QBO.</a:t>
            </a:r>
          </a:p>
          <a:p>
            <a:pPr algn="l">
              <a:spcAft>
                <a:spcPts val="15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venirNext forINTUIT"/>
              </a:rPr>
              <a:t> Avoid paying subcontractors in cash.</a:t>
            </a:r>
            <a:endParaRPr lang="en-US" b="0" i="0" dirty="0">
              <a:solidFill>
                <a:srgbClr val="000000"/>
              </a:solidFill>
              <a:effectLst/>
              <a:latin typeface="AvenirNext forINTUIT"/>
            </a:endParaRPr>
          </a:p>
        </p:txBody>
      </p:sp>
    </p:spTree>
    <p:extLst>
      <p:ext uri="{BB962C8B-B14F-4D97-AF65-F5344CB8AC3E}">
        <p14:creationId xmlns:p14="http://schemas.microsoft.com/office/powerpoint/2010/main" val="31860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2A8583-9C61-FE2F-35E7-AA8674896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CD12097-2039-8324-2824-909D7CCF7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C4EE23-650E-5619-C6EB-CC763E4BF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E4A409-8F0C-871A-D342-6B077148C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Helpful Links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506808-46A9-EFF3-7EE8-B118750A2CE0}"/>
              </a:ext>
            </a:extLst>
          </p:cNvPr>
          <p:cNvSpPr txBox="1"/>
          <p:nvPr/>
        </p:nvSpPr>
        <p:spPr>
          <a:xfrm>
            <a:off x="117987" y="2277296"/>
            <a:ext cx="1139558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800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1800" dirty="0"/>
              <a:t>W-9 Form and Instructions</a:t>
            </a:r>
          </a:p>
          <a:p>
            <a:pPr algn="ctr"/>
            <a:r>
              <a:rPr lang="en-US" sz="1800" dirty="0">
                <a:solidFill>
                  <a:srgbClr val="0099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https://www.irs.gov/pub/irs-pdf/fw9.pdf</a:t>
            </a:r>
            <a:endParaRPr lang="en-US" sz="1800" dirty="0"/>
          </a:p>
          <a:p>
            <a:pPr algn="ctr"/>
            <a:r>
              <a:rPr lang="en-US" sz="1800" dirty="0">
                <a:hlinkClick r:id="rId4"/>
              </a:rPr>
              <a:t>https://www.irs.gov/pub/irs-pdf/iw9.pdf</a:t>
            </a:r>
            <a:endParaRPr lang="en-US" sz="1800" dirty="0"/>
          </a:p>
          <a:p>
            <a:pPr algn="ctr"/>
            <a:endParaRPr lang="en-US" sz="1800" dirty="0"/>
          </a:p>
          <a:p>
            <a:pPr algn="ctr"/>
            <a:r>
              <a:rPr lang="en-US" sz="1800" dirty="0"/>
              <a:t>QBO Video on how to create 1099s</a:t>
            </a:r>
          </a:p>
          <a:p>
            <a:pPr algn="ctr"/>
            <a:r>
              <a:rPr lang="en-US" dirty="0">
                <a:hlinkClick r:id="rId5"/>
              </a:rPr>
              <a:t>(24) QuickBooks Online 2024: Prepare 1099 Forms – YouTube</a:t>
            </a:r>
            <a:endParaRPr lang="en-US" dirty="0"/>
          </a:p>
          <a:p>
            <a:pPr algn="ctr"/>
            <a:r>
              <a:rPr lang="en-US" dirty="0">
                <a:hlinkClick r:id="rId6"/>
              </a:rPr>
              <a:t>How QuickBooks prepares your 1099s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1800" dirty="0"/>
              <a:t>Independent Contractors and 1099s information sheet under policies and procedures</a:t>
            </a:r>
          </a:p>
          <a:p>
            <a:pPr algn="ctr"/>
            <a:r>
              <a:rPr lang="en-US" sz="1800" dirty="0">
                <a:hlinkClick r:id="rId7"/>
              </a:rPr>
              <a:t>Office of Finance - Roman Catholic Diocese of Fall River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98445460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311</Words>
  <Application>Microsoft Office PowerPoint</Application>
  <PresentationFormat>Widescreen</PresentationFormat>
  <Paragraphs>44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AvenirNext forINTUIT</vt:lpstr>
      <vt:lpstr>Franklin Gothic Demi Cond</vt:lpstr>
      <vt:lpstr>Franklin Gothic Medium</vt:lpstr>
      <vt:lpstr>Wingdings</vt:lpstr>
      <vt:lpstr>JuxtaposeVTI</vt:lpstr>
      <vt:lpstr>Business manager</vt:lpstr>
      <vt:lpstr>1099 Forms</vt:lpstr>
      <vt:lpstr>Employee Vs Contractor</vt:lpstr>
      <vt:lpstr>Tips to avoid missing Form 1099 deadlines</vt:lpstr>
      <vt:lpstr>Helpful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manager</dc:title>
  <dc:creator>Leslie Moujabber</dc:creator>
  <cp:lastModifiedBy>Lisa Montuori</cp:lastModifiedBy>
  <cp:revision>31</cp:revision>
  <cp:lastPrinted>2024-08-15T17:25:01Z</cp:lastPrinted>
  <dcterms:created xsi:type="dcterms:W3CDTF">2024-05-10T16:23:35Z</dcterms:created>
  <dcterms:modified xsi:type="dcterms:W3CDTF">2024-12-26T17:19:59Z</dcterms:modified>
</cp:coreProperties>
</file>