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9"/>
  </p:notesMasterIdLst>
  <p:sldIdLst>
    <p:sldId id="257" r:id="rId2"/>
    <p:sldId id="258" r:id="rId3"/>
    <p:sldId id="275" r:id="rId4"/>
    <p:sldId id="259" r:id="rId5"/>
    <p:sldId id="277" r:id="rId6"/>
    <p:sldId id="278" r:id="rId7"/>
    <p:sldId id="276" r:id="rId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57" autoAdjust="0"/>
    <p:restoredTop sz="94660"/>
  </p:normalViewPr>
  <p:slideViewPr>
    <p:cSldViewPr snapToGrid="0">
      <p:cViewPr varScale="1">
        <p:scale>
          <a:sx n="78" d="100"/>
          <a:sy n="78" d="100"/>
        </p:scale>
        <p:origin x="883" y="62"/>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AB7B220-9D0C-4AA4-92A9-BCE0FF57DBA3}" type="datetimeFigureOut">
              <a:rPr lang="en-US" smtClean="0"/>
              <a:t>10/23/2024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386014C-3D43-4ACE-BEED-918AC35DAC4A}" type="slidenum">
              <a:rPr lang="en-US" smtClean="0"/>
              <a:t>‹#›</a:t>
            </a:fld>
            <a:endParaRPr lang="en-US"/>
          </a:p>
        </p:txBody>
      </p:sp>
    </p:spTree>
    <p:extLst>
      <p:ext uri="{BB962C8B-B14F-4D97-AF65-F5344CB8AC3E}">
        <p14:creationId xmlns:p14="http://schemas.microsoft.com/office/powerpoint/2010/main" val="393873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86014C-3D43-4ACE-BEED-918AC35DAC4A}" type="slidenum">
              <a:rPr lang="en-US" smtClean="0"/>
              <a:t>2</a:t>
            </a:fld>
            <a:endParaRPr lang="en-US"/>
          </a:p>
        </p:txBody>
      </p:sp>
    </p:spTree>
    <p:extLst>
      <p:ext uri="{BB962C8B-B14F-4D97-AF65-F5344CB8AC3E}">
        <p14:creationId xmlns:p14="http://schemas.microsoft.com/office/powerpoint/2010/main" val="4236333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386014C-3D43-4ACE-BEED-918AC35DAC4A}" type="slidenum">
              <a:rPr lang="en-US" smtClean="0"/>
              <a:t>3</a:t>
            </a:fld>
            <a:endParaRPr lang="en-US"/>
          </a:p>
        </p:txBody>
      </p:sp>
    </p:spTree>
    <p:extLst>
      <p:ext uri="{BB962C8B-B14F-4D97-AF65-F5344CB8AC3E}">
        <p14:creationId xmlns:p14="http://schemas.microsoft.com/office/powerpoint/2010/main" val="32486797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9A1C012-8297-4361-ACE8-A2509FB18911}"/>
              </a:ext>
            </a:extLst>
          </p:cNvPr>
          <p:cNvSpPr/>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EC2572-8518-46FF-8F60-FE2963DF4A6E}"/>
              </a:ext>
            </a:extLst>
          </p:cNvPr>
          <p:cNvSpPr>
            <a:spLocks noGrp="1"/>
          </p:cNvSpPr>
          <p:nvPr>
            <p:ph type="ctrTitle"/>
          </p:nvPr>
        </p:nvSpPr>
        <p:spPr>
          <a:xfrm>
            <a:off x="960120" y="640080"/>
            <a:ext cx="10268712" cy="3227832"/>
          </a:xfrm>
        </p:spPr>
        <p:txBody>
          <a:bodyPr anchor="b">
            <a:normAutofit/>
          </a:bodyPr>
          <a:lstStyle>
            <a:lvl1pPr algn="ctr">
              <a:defRPr sz="8800" baseline="0">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A7A0C76A-7715-48A4-8CF5-14BBF61962A1}"/>
              </a:ext>
            </a:extLst>
          </p:cNvPr>
          <p:cNvSpPr>
            <a:spLocks noGrp="1"/>
          </p:cNvSpPr>
          <p:nvPr>
            <p:ph type="subTitle" idx="1"/>
          </p:nvPr>
        </p:nvSpPr>
        <p:spPr>
          <a:xfrm>
            <a:off x="960120" y="4526280"/>
            <a:ext cx="10268712" cy="1508760"/>
          </a:xfrm>
        </p:spPr>
        <p:txBody>
          <a:bodyPr>
            <a:normAutofit/>
          </a:bodyPr>
          <a:lstStyle>
            <a:lvl1pPr marL="0" indent="0" algn="ctr">
              <a:buNone/>
              <a:defRPr sz="3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1" name="Date Placeholder 10">
            <a:extLst>
              <a:ext uri="{FF2B5EF4-FFF2-40B4-BE49-F238E27FC236}">
                <a16:creationId xmlns:a16="http://schemas.microsoft.com/office/drawing/2014/main" id="{52D4EF84-F7DF-49C5-9285-301284ADB99A}"/>
              </a:ext>
            </a:extLst>
          </p:cNvPr>
          <p:cNvSpPr>
            <a:spLocks noGrp="1"/>
          </p:cNvSpPr>
          <p:nvPr>
            <p:ph type="dt" sz="half" idx="10"/>
          </p:nvPr>
        </p:nvSpPr>
        <p:spPr/>
        <p:txBody>
          <a:bodyPr/>
          <a:lstStyle>
            <a:lvl1pPr>
              <a:defRPr>
                <a:solidFill>
                  <a:schemeClr val="bg1"/>
                </a:solidFill>
              </a:defRPr>
            </a:lvl1pPr>
          </a:lstStyle>
          <a:p>
            <a:pPr algn="r"/>
            <a:fld id="{A37D6D71-8B28-4ED6-B932-04B197003D23}" type="datetimeFigureOut">
              <a:rPr lang="en-US" smtClean="0"/>
              <a:pPr algn="r"/>
              <a:t>10/23/2024</a:t>
            </a:fld>
            <a:endParaRPr lang="en-US" dirty="0"/>
          </a:p>
        </p:txBody>
      </p:sp>
      <p:sp>
        <p:nvSpPr>
          <p:cNvPr id="12" name="Footer Placeholder 11">
            <a:extLst>
              <a:ext uri="{FF2B5EF4-FFF2-40B4-BE49-F238E27FC236}">
                <a16:creationId xmlns:a16="http://schemas.microsoft.com/office/drawing/2014/main" id="{81266E04-79AF-49EF-86BC-DB29D304BBEC}"/>
              </a:ext>
            </a:extLst>
          </p:cNvPr>
          <p:cNvSpPr>
            <a:spLocks noGrp="1"/>
          </p:cNvSpPr>
          <p:nvPr>
            <p:ph type="ftr" sz="quarter" idx="11"/>
          </p:nvPr>
        </p:nvSpPr>
        <p:spPr/>
        <p:txBody>
          <a:bodyPr/>
          <a:lstStyle>
            <a:lvl1pPr>
              <a:defRPr>
                <a:solidFill>
                  <a:schemeClr val="bg1"/>
                </a:solidFill>
              </a:defRPr>
            </a:lvl1pPr>
          </a:lstStyle>
          <a:p>
            <a:endParaRPr lang="en-US" dirty="0">
              <a:solidFill>
                <a:schemeClr val="bg1"/>
              </a:solidFill>
            </a:endParaRPr>
          </a:p>
        </p:txBody>
      </p:sp>
      <p:sp>
        <p:nvSpPr>
          <p:cNvPr id="13" name="Slide Number Placeholder 12">
            <a:extLst>
              <a:ext uri="{FF2B5EF4-FFF2-40B4-BE49-F238E27FC236}">
                <a16:creationId xmlns:a16="http://schemas.microsoft.com/office/drawing/2014/main" id="{90DF5B53-9A9A-46CE-A910-25ADA58753A8}"/>
              </a:ext>
            </a:extLst>
          </p:cNvPr>
          <p:cNvSpPr>
            <a:spLocks noGrp="1"/>
          </p:cNvSpPr>
          <p:nvPr>
            <p:ph type="sldNum" sz="quarter" idx="12"/>
          </p:nvPr>
        </p:nvSpPr>
        <p:spPr/>
        <p:txBody>
          <a:bodyPr/>
          <a:lstStyle>
            <a:lvl1pPr>
              <a:defRPr>
                <a:solidFill>
                  <a:schemeClr val="bg1"/>
                </a:solidFill>
              </a:defRPr>
            </a:lvl1p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2827242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327B9-64C6-4AFE-8E67-F60CD17A800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92656D-F600-4D76-8A0F-BDBE78759BD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6A13412-4939-4879-B91F-BB5B029B6CEB}"/>
              </a:ext>
            </a:extLst>
          </p:cNvPr>
          <p:cNvSpPr>
            <a:spLocks noGrp="1"/>
          </p:cNvSpPr>
          <p:nvPr>
            <p:ph type="dt" sz="half" idx="10"/>
          </p:nvPr>
        </p:nvSpPr>
        <p:spPr/>
        <p:txBody>
          <a:bodyPr/>
          <a:lstStyle/>
          <a:p>
            <a:pPr algn="r"/>
            <a:fld id="{A37D6D71-8B28-4ED6-B932-04B197003D23}" type="datetimeFigureOut">
              <a:rPr lang="en-US" smtClean="0"/>
              <a:pPr algn="r"/>
              <a:t>10/23/2024</a:t>
            </a:fld>
            <a:endParaRPr lang="en-US" dirty="0"/>
          </a:p>
        </p:txBody>
      </p:sp>
      <p:sp>
        <p:nvSpPr>
          <p:cNvPr id="8" name="Footer Placeholder 7">
            <a:extLst>
              <a:ext uri="{FF2B5EF4-FFF2-40B4-BE49-F238E27FC236}">
                <a16:creationId xmlns:a16="http://schemas.microsoft.com/office/drawing/2014/main" id="{95237DB9-DE7D-4687-82D7-612600F06C3E}"/>
              </a:ext>
            </a:extLst>
          </p:cNvPr>
          <p:cNvSpPr>
            <a:spLocks noGrp="1"/>
          </p:cNvSpPr>
          <p:nvPr>
            <p:ph type="ftr" sz="quarter" idx="11"/>
          </p:nvPr>
        </p:nvSpPr>
        <p:spPr/>
        <p:txBody>
          <a:bodyPr/>
          <a:lstStyle/>
          <a:p>
            <a:endParaRPr lang="en-US" dirty="0">
              <a:solidFill>
                <a:schemeClr val="tx1"/>
              </a:solidFill>
            </a:endParaRPr>
          </a:p>
        </p:txBody>
      </p:sp>
      <p:sp>
        <p:nvSpPr>
          <p:cNvPr id="9" name="Slide Number Placeholder 8">
            <a:extLst>
              <a:ext uri="{FF2B5EF4-FFF2-40B4-BE49-F238E27FC236}">
                <a16:creationId xmlns:a16="http://schemas.microsoft.com/office/drawing/2014/main" id="{6C819356-0444-4C23-82D3-E2FDE28D3DCB}"/>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1063987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EB51B7C-D548-4AB7-90A4-C196105E6D56}"/>
              </a:ext>
            </a:extLst>
          </p:cNvPr>
          <p:cNvSpPr/>
          <p:nvPr/>
        </p:nvSpPr>
        <p:spPr>
          <a:xfrm>
            <a:off x="7108274" y="0"/>
            <a:ext cx="508372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32DC521B-8B54-4843-9FF4-B2C30FA0043F}"/>
              </a:ext>
            </a:extLst>
          </p:cNvPr>
          <p:cNvSpPr>
            <a:spLocks noGrp="1"/>
          </p:cNvSpPr>
          <p:nvPr>
            <p:ph type="title" orient="vert"/>
          </p:nvPr>
        </p:nvSpPr>
        <p:spPr>
          <a:xfrm>
            <a:off x="7751740" y="643467"/>
            <a:ext cx="3477092" cy="5533495"/>
          </a:xfrm>
        </p:spPr>
        <p:txBody>
          <a:bodyPr vert="eaVert" tIns="91440" bIns="91440"/>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410E3F10-9E27-41E6-A965-4243E37BE3D5}"/>
              </a:ext>
            </a:extLst>
          </p:cNvPr>
          <p:cNvSpPr>
            <a:spLocks noGrp="1"/>
          </p:cNvSpPr>
          <p:nvPr>
            <p:ph type="body" orient="vert" idx="1"/>
          </p:nvPr>
        </p:nvSpPr>
        <p:spPr>
          <a:xfrm>
            <a:off x="960120" y="643467"/>
            <a:ext cx="5504687" cy="5533496"/>
          </a:xfrm>
        </p:spPr>
        <p:txBody>
          <a:bodyPr vert="eaVert" tIns="91440" b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6341D62D-51A0-4AD7-8027-BF548FB6AAF3}"/>
              </a:ext>
            </a:extLst>
          </p:cNvPr>
          <p:cNvSpPr>
            <a:spLocks noGrp="1"/>
          </p:cNvSpPr>
          <p:nvPr>
            <p:ph type="dt" sz="half" idx="10"/>
          </p:nvPr>
        </p:nvSpPr>
        <p:spPr>
          <a:xfrm>
            <a:off x="7617898" y="6356350"/>
            <a:ext cx="2522798" cy="365125"/>
          </a:xfrm>
        </p:spPr>
        <p:txBody>
          <a:bodyPr/>
          <a:lstStyle>
            <a:lvl1pPr>
              <a:defRPr>
                <a:solidFill>
                  <a:schemeClr val="bg1"/>
                </a:solidFill>
              </a:defRPr>
            </a:lvl1pPr>
          </a:lstStyle>
          <a:p>
            <a:pPr algn="r"/>
            <a:fld id="{A37D6D71-8B28-4ED6-B932-04B197003D23}" type="datetimeFigureOut">
              <a:rPr lang="en-US" smtClean="0"/>
              <a:pPr algn="r"/>
              <a:t>10/23/2024</a:t>
            </a:fld>
            <a:endParaRPr lang="en-US" dirty="0"/>
          </a:p>
        </p:txBody>
      </p:sp>
      <p:sp>
        <p:nvSpPr>
          <p:cNvPr id="8" name="Footer Placeholder 7">
            <a:extLst>
              <a:ext uri="{FF2B5EF4-FFF2-40B4-BE49-F238E27FC236}">
                <a16:creationId xmlns:a16="http://schemas.microsoft.com/office/drawing/2014/main" id="{A5857492-A701-44A1-B1D5-7B2C8CD06582}"/>
              </a:ext>
            </a:extLst>
          </p:cNvPr>
          <p:cNvSpPr>
            <a:spLocks noGrp="1"/>
          </p:cNvSpPr>
          <p:nvPr>
            <p:ph type="ftr" sz="quarter" idx="11"/>
          </p:nvPr>
        </p:nvSpPr>
        <p:spPr/>
        <p:txBody>
          <a:bodyPr/>
          <a:lstStyle/>
          <a:p>
            <a:endParaRPr lang="en-US" dirty="0">
              <a:solidFill>
                <a:schemeClr val="tx1"/>
              </a:solidFill>
            </a:endParaRPr>
          </a:p>
        </p:txBody>
      </p:sp>
      <p:sp>
        <p:nvSpPr>
          <p:cNvPr id="9" name="Slide Number Placeholder 8">
            <a:extLst>
              <a:ext uri="{FF2B5EF4-FFF2-40B4-BE49-F238E27FC236}">
                <a16:creationId xmlns:a16="http://schemas.microsoft.com/office/drawing/2014/main" id="{EED2E8AE-F1AA-4D19-A434-102501D3B460}"/>
              </a:ext>
            </a:extLst>
          </p:cNvPr>
          <p:cNvSpPr>
            <a:spLocks noGrp="1"/>
          </p:cNvSpPr>
          <p:nvPr>
            <p:ph type="sldNum" sz="quarter" idx="12"/>
          </p:nvPr>
        </p:nvSpPr>
        <p:spPr/>
        <p:txBody>
          <a:bodyPr/>
          <a:lstStyle>
            <a:lvl1pPr>
              <a:defRPr>
                <a:solidFill>
                  <a:schemeClr val="bg1"/>
                </a:solidFill>
              </a:defRPr>
            </a:lvl1p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2821553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80910-921F-4143-AB01-0F0AFC2908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0182FC-5A0B-4C24-A6ED-990ED5BA90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B6172F4-3DB0-4AE3-8926-081B78034C68}"/>
              </a:ext>
            </a:extLst>
          </p:cNvPr>
          <p:cNvSpPr>
            <a:spLocks noGrp="1"/>
          </p:cNvSpPr>
          <p:nvPr>
            <p:ph type="dt" sz="half" idx="10"/>
          </p:nvPr>
        </p:nvSpPr>
        <p:spPr/>
        <p:txBody>
          <a:bodyPr/>
          <a:lstStyle/>
          <a:p>
            <a:pPr algn="r"/>
            <a:fld id="{A37D6D71-8B28-4ED6-B932-04B197003D23}" type="datetimeFigureOut">
              <a:rPr lang="en-US" smtClean="0"/>
              <a:pPr algn="r"/>
              <a:t>10/23/2024</a:t>
            </a:fld>
            <a:endParaRPr lang="en-US" dirty="0"/>
          </a:p>
        </p:txBody>
      </p:sp>
      <p:sp>
        <p:nvSpPr>
          <p:cNvPr id="8" name="Footer Placeholder 7">
            <a:extLst>
              <a:ext uri="{FF2B5EF4-FFF2-40B4-BE49-F238E27FC236}">
                <a16:creationId xmlns:a16="http://schemas.microsoft.com/office/drawing/2014/main" id="{825F1358-C731-465B-BCB1-2CCBFD6ECF7E}"/>
              </a:ext>
            </a:extLst>
          </p:cNvPr>
          <p:cNvSpPr>
            <a:spLocks noGrp="1"/>
          </p:cNvSpPr>
          <p:nvPr>
            <p:ph type="ftr" sz="quarter" idx="11"/>
          </p:nvPr>
        </p:nvSpPr>
        <p:spPr/>
        <p:txBody>
          <a:bodyPr/>
          <a:lstStyle/>
          <a:p>
            <a:endParaRPr lang="en-US" dirty="0">
              <a:solidFill>
                <a:schemeClr val="tx1"/>
              </a:solidFill>
            </a:endParaRPr>
          </a:p>
        </p:txBody>
      </p:sp>
      <p:sp>
        <p:nvSpPr>
          <p:cNvPr id="9" name="Slide Number Placeholder 8">
            <a:extLst>
              <a:ext uri="{FF2B5EF4-FFF2-40B4-BE49-F238E27FC236}">
                <a16:creationId xmlns:a16="http://schemas.microsoft.com/office/drawing/2014/main" id="{C8D59536-57D3-4C8A-A207-568465A32E45}"/>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3857733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81E0804-8E9E-4C6E-B18D-44FE715B239E}"/>
              </a:ext>
            </a:extLst>
          </p:cNvPr>
          <p:cNvSpPr/>
          <p:nvPr/>
        </p:nvSpPr>
        <p:spPr>
          <a:xfrm>
            <a:off x="0" y="0"/>
            <a:ext cx="12192000" cy="42249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278AA1-17A5-44BF-8791-EACDA31F5D86}"/>
              </a:ext>
            </a:extLst>
          </p:cNvPr>
          <p:cNvSpPr>
            <a:spLocks noGrp="1"/>
          </p:cNvSpPr>
          <p:nvPr>
            <p:ph type="title"/>
          </p:nvPr>
        </p:nvSpPr>
        <p:spPr>
          <a:xfrm>
            <a:off x="960120" y="768096"/>
            <a:ext cx="10268712" cy="3136392"/>
          </a:xfrm>
        </p:spPr>
        <p:txBody>
          <a:bodyPr anchor="b">
            <a:normAutofit/>
          </a:bodyPr>
          <a:lstStyle>
            <a:lvl1pPr>
              <a:defRPr sz="720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01203A5-DA79-4778-AB85-150365748494}"/>
              </a:ext>
            </a:extLst>
          </p:cNvPr>
          <p:cNvSpPr>
            <a:spLocks noGrp="1"/>
          </p:cNvSpPr>
          <p:nvPr>
            <p:ph type="body" idx="1"/>
          </p:nvPr>
        </p:nvSpPr>
        <p:spPr>
          <a:xfrm>
            <a:off x="960120" y="4544568"/>
            <a:ext cx="10268712" cy="1545336"/>
          </a:xfrm>
        </p:spPr>
        <p:txBody>
          <a:bodyPr>
            <a:normAutofit/>
          </a:bodyPr>
          <a:lstStyle>
            <a:lvl1pPr marL="0" indent="0">
              <a:buNone/>
              <a:defRPr sz="3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Date Placeholder 8">
            <a:extLst>
              <a:ext uri="{FF2B5EF4-FFF2-40B4-BE49-F238E27FC236}">
                <a16:creationId xmlns:a16="http://schemas.microsoft.com/office/drawing/2014/main" id="{CE3B1B5E-0912-44AE-BAED-70B980E53915}"/>
              </a:ext>
            </a:extLst>
          </p:cNvPr>
          <p:cNvSpPr>
            <a:spLocks noGrp="1"/>
          </p:cNvSpPr>
          <p:nvPr>
            <p:ph type="dt" sz="half" idx="10"/>
          </p:nvPr>
        </p:nvSpPr>
        <p:spPr/>
        <p:txBody>
          <a:bodyPr/>
          <a:lstStyle/>
          <a:p>
            <a:pPr algn="r"/>
            <a:fld id="{A37D6D71-8B28-4ED6-B932-04B197003D23}" type="datetimeFigureOut">
              <a:rPr lang="en-US" smtClean="0"/>
              <a:pPr algn="r"/>
              <a:t>10/23/2024</a:t>
            </a:fld>
            <a:endParaRPr lang="en-US" dirty="0"/>
          </a:p>
        </p:txBody>
      </p:sp>
      <p:sp>
        <p:nvSpPr>
          <p:cNvPr id="10" name="Footer Placeholder 9">
            <a:extLst>
              <a:ext uri="{FF2B5EF4-FFF2-40B4-BE49-F238E27FC236}">
                <a16:creationId xmlns:a16="http://schemas.microsoft.com/office/drawing/2014/main" id="{346C82F1-A7B2-4F03-A26B-59D79BF5BFD5}"/>
              </a:ext>
            </a:extLst>
          </p:cNvPr>
          <p:cNvSpPr>
            <a:spLocks noGrp="1"/>
          </p:cNvSpPr>
          <p:nvPr>
            <p:ph type="ftr" sz="quarter" idx="11"/>
          </p:nvPr>
        </p:nvSpPr>
        <p:spPr/>
        <p:txBody>
          <a:bodyPr/>
          <a:lstStyle/>
          <a:p>
            <a:endParaRPr lang="en-US" dirty="0">
              <a:solidFill>
                <a:schemeClr val="tx1"/>
              </a:solidFill>
            </a:endParaRPr>
          </a:p>
        </p:txBody>
      </p:sp>
      <p:sp>
        <p:nvSpPr>
          <p:cNvPr id="11" name="Slide Number Placeholder 10">
            <a:extLst>
              <a:ext uri="{FF2B5EF4-FFF2-40B4-BE49-F238E27FC236}">
                <a16:creationId xmlns:a16="http://schemas.microsoft.com/office/drawing/2014/main" id="{B1DC1ABC-47A9-477B-A29D-F6690EE6B532}"/>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2836046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5F398-F05F-4793-9FA5-5B817EB95A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17F1CD-2CD4-4BBB-AB36-73A20B1A8D69}"/>
              </a:ext>
            </a:extLst>
          </p:cNvPr>
          <p:cNvSpPr>
            <a:spLocks noGrp="1"/>
          </p:cNvSpPr>
          <p:nvPr>
            <p:ph sz="half" idx="1"/>
          </p:nvPr>
        </p:nvSpPr>
        <p:spPr>
          <a:xfrm>
            <a:off x="960120" y="2587752"/>
            <a:ext cx="4815840" cy="35935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67BBE02-B884-4CCC-9CBD-13B792BBA2BE}"/>
              </a:ext>
            </a:extLst>
          </p:cNvPr>
          <p:cNvSpPr>
            <a:spLocks noGrp="1"/>
          </p:cNvSpPr>
          <p:nvPr>
            <p:ph sz="half" idx="2"/>
          </p:nvPr>
        </p:nvSpPr>
        <p:spPr>
          <a:xfrm>
            <a:off x="6412992" y="2583371"/>
            <a:ext cx="4815840" cy="35935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11">
            <a:extLst>
              <a:ext uri="{FF2B5EF4-FFF2-40B4-BE49-F238E27FC236}">
                <a16:creationId xmlns:a16="http://schemas.microsoft.com/office/drawing/2014/main" id="{B7FBE509-AA68-4D63-A589-AD5DE7FFFECA}"/>
              </a:ext>
            </a:extLst>
          </p:cNvPr>
          <p:cNvSpPr>
            <a:spLocks noGrp="1"/>
          </p:cNvSpPr>
          <p:nvPr>
            <p:ph type="dt" sz="half" idx="10"/>
          </p:nvPr>
        </p:nvSpPr>
        <p:spPr/>
        <p:txBody>
          <a:bodyPr/>
          <a:lstStyle/>
          <a:p>
            <a:pPr algn="r"/>
            <a:fld id="{A37D6D71-8B28-4ED6-B932-04B197003D23}" type="datetimeFigureOut">
              <a:rPr lang="en-US" smtClean="0"/>
              <a:pPr algn="r"/>
              <a:t>10/23/2024</a:t>
            </a:fld>
            <a:endParaRPr lang="en-US" dirty="0"/>
          </a:p>
        </p:txBody>
      </p:sp>
      <p:sp>
        <p:nvSpPr>
          <p:cNvPr id="13" name="Footer Placeholder 12">
            <a:extLst>
              <a:ext uri="{FF2B5EF4-FFF2-40B4-BE49-F238E27FC236}">
                <a16:creationId xmlns:a16="http://schemas.microsoft.com/office/drawing/2014/main" id="{9C1A4D52-57E4-4F45-BC2C-9FD73E9CEC59}"/>
              </a:ext>
            </a:extLst>
          </p:cNvPr>
          <p:cNvSpPr>
            <a:spLocks noGrp="1"/>
          </p:cNvSpPr>
          <p:nvPr>
            <p:ph type="ftr" sz="quarter" idx="11"/>
          </p:nvPr>
        </p:nvSpPr>
        <p:spPr/>
        <p:txBody>
          <a:bodyPr/>
          <a:lstStyle/>
          <a:p>
            <a:endParaRPr lang="en-US" dirty="0">
              <a:solidFill>
                <a:schemeClr val="tx1"/>
              </a:solidFill>
            </a:endParaRPr>
          </a:p>
        </p:txBody>
      </p:sp>
      <p:sp>
        <p:nvSpPr>
          <p:cNvPr id="14" name="Slide Number Placeholder 13">
            <a:extLst>
              <a:ext uri="{FF2B5EF4-FFF2-40B4-BE49-F238E27FC236}">
                <a16:creationId xmlns:a16="http://schemas.microsoft.com/office/drawing/2014/main" id="{E76AD5E1-358D-4236-85AE-74713259EF08}"/>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913353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287D32C-166A-4FBE-B24D-C25769095429}"/>
              </a:ext>
            </a:extLst>
          </p:cNvPr>
          <p:cNvSpPr>
            <a:spLocks noGrp="1"/>
          </p:cNvSpPr>
          <p:nvPr>
            <p:ph type="body" idx="1"/>
          </p:nvPr>
        </p:nvSpPr>
        <p:spPr>
          <a:xfrm>
            <a:off x="960121" y="2587752"/>
            <a:ext cx="4818888" cy="892048"/>
          </a:xfrm>
        </p:spPr>
        <p:txBody>
          <a:bodyPr anchor="ctr"/>
          <a:lstStyle>
            <a:lvl1pPr marL="0" indent="0">
              <a:buNone/>
              <a:defRPr sz="26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9EC567-F249-462A-B71A-9C40D50E26AA}"/>
              </a:ext>
            </a:extLst>
          </p:cNvPr>
          <p:cNvSpPr>
            <a:spLocks noGrp="1"/>
          </p:cNvSpPr>
          <p:nvPr>
            <p:ph sz="half" idx="2"/>
          </p:nvPr>
        </p:nvSpPr>
        <p:spPr>
          <a:xfrm>
            <a:off x="960120" y="3594538"/>
            <a:ext cx="4818888" cy="25868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BB7D2C6-69D1-4DE4-BF68-5FB0623DB9E3}"/>
              </a:ext>
            </a:extLst>
          </p:cNvPr>
          <p:cNvSpPr>
            <a:spLocks noGrp="1"/>
          </p:cNvSpPr>
          <p:nvPr>
            <p:ph type="body" sz="quarter" idx="3"/>
          </p:nvPr>
        </p:nvSpPr>
        <p:spPr>
          <a:xfrm>
            <a:off x="6409944" y="2587752"/>
            <a:ext cx="4818888" cy="892048"/>
          </a:xfrm>
        </p:spPr>
        <p:txBody>
          <a:bodyPr anchor="ctr"/>
          <a:lstStyle>
            <a:lvl1pPr marL="0" indent="0">
              <a:buNone/>
              <a:defRPr sz="26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367CC7-ED09-4F8D-A39A-C5969D33B9F8}"/>
              </a:ext>
            </a:extLst>
          </p:cNvPr>
          <p:cNvSpPr>
            <a:spLocks noGrp="1"/>
          </p:cNvSpPr>
          <p:nvPr>
            <p:ph sz="quarter" idx="4"/>
          </p:nvPr>
        </p:nvSpPr>
        <p:spPr>
          <a:xfrm>
            <a:off x="6409944" y="3594538"/>
            <a:ext cx="4818888" cy="25868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5F92A44F-DE98-4FB5-B474-5DCCDD267A79}"/>
              </a:ext>
            </a:extLst>
          </p:cNvPr>
          <p:cNvSpPr>
            <a:spLocks noGrp="1"/>
          </p:cNvSpPr>
          <p:nvPr>
            <p:ph type="dt" sz="half" idx="10"/>
          </p:nvPr>
        </p:nvSpPr>
        <p:spPr/>
        <p:txBody>
          <a:bodyPr/>
          <a:lstStyle/>
          <a:p>
            <a:pPr algn="r"/>
            <a:fld id="{A37D6D71-8B28-4ED6-B932-04B197003D23}" type="datetimeFigureOut">
              <a:rPr lang="en-US" smtClean="0"/>
              <a:pPr algn="r"/>
              <a:t>10/23/2024</a:t>
            </a:fld>
            <a:endParaRPr lang="en-US" dirty="0"/>
          </a:p>
        </p:txBody>
      </p:sp>
      <p:sp>
        <p:nvSpPr>
          <p:cNvPr id="11" name="Footer Placeholder 10">
            <a:extLst>
              <a:ext uri="{FF2B5EF4-FFF2-40B4-BE49-F238E27FC236}">
                <a16:creationId xmlns:a16="http://schemas.microsoft.com/office/drawing/2014/main" id="{3ACC79DA-A9E4-4E93-93F1-81907A901BBB}"/>
              </a:ext>
            </a:extLst>
          </p:cNvPr>
          <p:cNvSpPr>
            <a:spLocks noGrp="1"/>
          </p:cNvSpPr>
          <p:nvPr>
            <p:ph type="ftr" sz="quarter" idx="11"/>
          </p:nvPr>
        </p:nvSpPr>
        <p:spPr/>
        <p:txBody>
          <a:bodyPr/>
          <a:lstStyle/>
          <a:p>
            <a:endParaRPr lang="en-US" dirty="0">
              <a:solidFill>
                <a:schemeClr val="tx1"/>
              </a:solidFill>
            </a:endParaRPr>
          </a:p>
        </p:txBody>
      </p:sp>
      <p:sp>
        <p:nvSpPr>
          <p:cNvPr id="12" name="Slide Number Placeholder 11">
            <a:extLst>
              <a:ext uri="{FF2B5EF4-FFF2-40B4-BE49-F238E27FC236}">
                <a16:creationId xmlns:a16="http://schemas.microsoft.com/office/drawing/2014/main" id="{404DFE57-AA80-4ED8-AD77-35CC56F3FBC6}"/>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
        <p:nvSpPr>
          <p:cNvPr id="13" name="Title 12">
            <a:extLst>
              <a:ext uri="{FF2B5EF4-FFF2-40B4-BE49-F238E27FC236}">
                <a16:creationId xmlns:a16="http://schemas.microsoft.com/office/drawing/2014/main" id="{FB62259C-ADDF-4293-AD3B-AB2E04A7483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39273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C7BA0-DC57-452F-85B7-C979AA690920}"/>
              </a:ext>
            </a:extLst>
          </p:cNvPr>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F1C53797-8D72-4774-AC93-EB9FDD650CCD}"/>
              </a:ext>
            </a:extLst>
          </p:cNvPr>
          <p:cNvSpPr>
            <a:spLocks noGrp="1"/>
          </p:cNvSpPr>
          <p:nvPr>
            <p:ph type="dt" sz="half" idx="10"/>
          </p:nvPr>
        </p:nvSpPr>
        <p:spPr/>
        <p:txBody>
          <a:bodyPr/>
          <a:lstStyle/>
          <a:p>
            <a:pPr algn="r"/>
            <a:fld id="{A37D6D71-8B28-4ED6-B932-04B197003D23}" type="datetimeFigureOut">
              <a:rPr lang="en-US" smtClean="0"/>
              <a:pPr algn="r"/>
              <a:t>10/23/2024</a:t>
            </a:fld>
            <a:endParaRPr lang="en-US" dirty="0"/>
          </a:p>
        </p:txBody>
      </p:sp>
      <p:sp>
        <p:nvSpPr>
          <p:cNvPr id="7" name="Footer Placeholder 6">
            <a:extLst>
              <a:ext uri="{FF2B5EF4-FFF2-40B4-BE49-F238E27FC236}">
                <a16:creationId xmlns:a16="http://schemas.microsoft.com/office/drawing/2014/main" id="{9E945AB7-1A32-4516-ABF9-B40958AE2E73}"/>
              </a:ext>
            </a:extLst>
          </p:cNvPr>
          <p:cNvSpPr>
            <a:spLocks noGrp="1"/>
          </p:cNvSpPr>
          <p:nvPr>
            <p:ph type="ftr" sz="quarter" idx="11"/>
          </p:nvPr>
        </p:nvSpPr>
        <p:spPr/>
        <p:txBody>
          <a:bodyPr/>
          <a:lstStyle/>
          <a:p>
            <a:endParaRPr lang="en-US" dirty="0">
              <a:solidFill>
                <a:schemeClr val="tx1"/>
              </a:solidFill>
            </a:endParaRPr>
          </a:p>
        </p:txBody>
      </p:sp>
      <p:sp>
        <p:nvSpPr>
          <p:cNvPr id="8" name="Slide Number Placeholder 7">
            <a:extLst>
              <a:ext uri="{FF2B5EF4-FFF2-40B4-BE49-F238E27FC236}">
                <a16:creationId xmlns:a16="http://schemas.microsoft.com/office/drawing/2014/main" id="{B22923C3-1D67-4089-A6B1-9A10315E807F}"/>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2934409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FC0A8DC1-14F6-453B-A724-D6493F063F83}"/>
              </a:ext>
            </a:extLst>
          </p:cNvPr>
          <p:cNvSpPr>
            <a:spLocks noGrp="1"/>
          </p:cNvSpPr>
          <p:nvPr>
            <p:ph type="dt" sz="half" idx="10"/>
          </p:nvPr>
        </p:nvSpPr>
        <p:spPr/>
        <p:txBody>
          <a:bodyPr/>
          <a:lstStyle/>
          <a:p>
            <a:pPr algn="r"/>
            <a:fld id="{A37D6D71-8B28-4ED6-B932-04B197003D23}" type="datetimeFigureOut">
              <a:rPr lang="en-US" smtClean="0"/>
              <a:pPr algn="r"/>
              <a:t>10/23/2024</a:t>
            </a:fld>
            <a:endParaRPr lang="en-US" dirty="0"/>
          </a:p>
        </p:txBody>
      </p:sp>
      <p:sp>
        <p:nvSpPr>
          <p:cNvPr id="6" name="Footer Placeholder 5">
            <a:extLst>
              <a:ext uri="{FF2B5EF4-FFF2-40B4-BE49-F238E27FC236}">
                <a16:creationId xmlns:a16="http://schemas.microsoft.com/office/drawing/2014/main" id="{66E63FF0-1A91-4698-B12A-112D05373593}"/>
              </a:ext>
            </a:extLst>
          </p:cNvPr>
          <p:cNvSpPr>
            <a:spLocks noGrp="1"/>
          </p:cNvSpPr>
          <p:nvPr>
            <p:ph type="ftr" sz="quarter" idx="11"/>
          </p:nvPr>
        </p:nvSpPr>
        <p:spPr/>
        <p:txBody>
          <a:bodyPr/>
          <a:lstStyle/>
          <a:p>
            <a:endParaRPr lang="en-US" dirty="0">
              <a:solidFill>
                <a:schemeClr val="tx1"/>
              </a:solidFill>
            </a:endParaRPr>
          </a:p>
        </p:txBody>
      </p:sp>
      <p:sp>
        <p:nvSpPr>
          <p:cNvPr id="7" name="Slide Number Placeholder 6">
            <a:extLst>
              <a:ext uri="{FF2B5EF4-FFF2-40B4-BE49-F238E27FC236}">
                <a16:creationId xmlns:a16="http://schemas.microsoft.com/office/drawing/2014/main" id="{1E066D53-44B3-4F04-93FD-9756A60139F9}"/>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2630607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83A0FE-F7E3-433E-9A29-D778690D223A}"/>
              </a:ext>
            </a:extLst>
          </p:cNvPr>
          <p:cNvSpPr>
            <a:spLocks noGrp="1"/>
          </p:cNvSpPr>
          <p:nvPr>
            <p:ph idx="1"/>
          </p:nvPr>
        </p:nvSpPr>
        <p:spPr>
          <a:xfrm>
            <a:off x="5183188" y="2591850"/>
            <a:ext cx="6045644" cy="359359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1794B15D-55F5-4208-AF40-41CAFEB56F4C}"/>
              </a:ext>
            </a:extLst>
          </p:cNvPr>
          <p:cNvSpPr>
            <a:spLocks noGrp="1"/>
          </p:cNvSpPr>
          <p:nvPr>
            <p:ph type="body" sz="half" idx="2"/>
          </p:nvPr>
        </p:nvSpPr>
        <p:spPr>
          <a:xfrm>
            <a:off x="960120" y="2591850"/>
            <a:ext cx="3811905" cy="3277137"/>
          </a:xfrm>
        </p:spPr>
        <p:txBody>
          <a:bodyPr anchor="ct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E8A46CE7-2F0F-4C85-B633-B9FCB8347AE7}"/>
              </a:ext>
            </a:extLst>
          </p:cNvPr>
          <p:cNvSpPr>
            <a:spLocks noGrp="1"/>
          </p:cNvSpPr>
          <p:nvPr>
            <p:ph type="dt" sz="half" idx="10"/>
          </p:nvPr>
        </p:nvSpPr>
        <p:spPr/>
        <p:txBody>
          <a:bodyPr/>
          <a:lstStyle/>
          <a:p>
            <a:pPr algn="r"/>
            <a:fld id="{A37D6D71-8B28-4ED6-B932-04B197003D23}" type="datetimeFigureOut">
              <a:rPr lang="en-US" smtClean="0"/>
              <a:pPr algn="r"/>
              <a:t>10/23/2024</a:t>
            </a:fld>
            <a:endParaRPr lang="en-US" dirty="0"/>
          </a:p>
        </p:txBody>
      </p:sp>
      <p:sp>
        <p:nvSpPr>
          <p:cNvPr id="9" name="Footer Placeholder 8">
            <a:extLst>
              <a:ext uri="{FF2B5EF4-FFF2-40B4-BE49-F238E27FC236}">
                <a16:creationId xmlns:a16="http://schemas.microsoft.com/office/drawing/2014/main" id="{D0900919-3A73-4918-9D97-8DBE7ABB7A19}"/>
              </a:ext>
            </a:extLst>
          </p:cNvPr>
          <p:cNvSpPr>
            <a:spLocks noGrp="1"/>
          </p:cNvSpPr>
          <p:nvPr>
            <p:ph type="ftr" sz="quarter" idx="11"/>
          </p:nvPr>
        </p:nvSpPr>
        <p:spPr/>
        <p:txBody>
          <a:bodyPr/>
          <a:lstStyle/>
          <a:p>
            <a:endParaRPr lang="en-US" dirty="0">
              <a:solidFill>
                <a:schemeClr val="tx1"/>
              </a:solidFill>
            </a:endParaRPr>
          </a:p>
        </p:txBody>
      </p:sp>
      <p:sp>
        <p:nvSpPr>
          <p:cNvPr id="10" name="Slide Number Placeholder 9">
            <a:extLst>
              <a:ext uri="{FF2B5EF4-FFF2-40B4-BE49-F238E27FC236}">
                <a16:creationId xmlns:a16="http://schemas.microsoft.com/office/drawing/2014/main" id="{08BC1001-E44E-4A9A-9E60-2E319A844F65}"/>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
        <p:nvSpPr>
          <p:cNvPr id="11" name="Title 10">
            <a:extLst>
              <a:ext uri="{FF2B5EF4-FFF2-40B4-BE49-F238E27FC236}">
                <a16:creationId xmlns:a16="http://schemas.microsoft.com/office/drawing/2014/main" id="{A125AC31-022C-40AA-B65C-C9AC48395A6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05142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797A575-703F-410E-9A84-F9B578FEAE80}"/>
              </a:ext>
            </a:extLst>
          </p:cNvPr>
          <p:cNvSpPr>
            <a:spLocks noGrp="1"/>
          </p:cNvSpPr>
          <p:nvPr>
            <p:ph type="pic" idx="1"/>
          </p:nvPr>
        </p:nvSpPr>
        <p:spPr>
          <a:xfrm>
            <a:off x="0" y="2267712"/>
            <a:ext cx="6571469" cy="4590288"/>
          </a:xfrm>
          <a:solidFill>
            <a:schemeClr val="bg1">
              <a:lumMod val="85000"/>
            </a:schemeClr>
          </a:solidFill>
          <a:ln>
            <a:no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1518B509-934D-400A-A922-45B61AC6EDD8}"/>
              </a:ext>
            </a:extLst>
          </p:cNvPr>
          <p:cNvSpPr>
            <a:spLocks noGrp="1"/>
          </p:cNvSpPr>
          <p:nvPr>
            <p:ph type="body" sz="half" idx="2"/>
          </p:nvPr>
        </p:nvSpPr>
        <p:spPr>
          <a:xfrm>
            <a:off x="7235971" y="2587752"/>
            <a:ext cx="3992856" cy="3593592"/>
          </a:xfrm>
        </p:spPr>
        <p:txBody>
          <a:bodyPr anchor="ct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99813C51-6954-4F3A-A043-D1BCC8B50F83}"/>
              </a:ext>
            </a:extLst>
          </p:cNvPr>
          <p:cNvSpPr>
            <a:spLocks noGrp="1"/>
          </p:cNvSpPr>
          <p:nvPr>
            <p:ph type="dt" sz="half" idx="10"/>
          </p:nvPr>
        </p:nvSpPr>
        <p:spPr/>
        <p:txBody>
          <a:bodyPr/>
          <a:lstStyle/>
          <a:p>
            <a:pPr algn="r"/>
            <a:fld id="{A37D6D71-8B28-4ED6-B932-04B197003D23}" type="datetimeFigureOut">
              <a:rPr lang="en-US" smtClean="0"/>
              <a:pPr algn="r"/>
              <a:t>10/23/2024</a:t>
            </a:fld>
            <a:endParaRPr lang="en-US" dirty="0"/>
          </a:p>
        </p:txBody>
      </p:sp>
      <p:sp>
        <p:nvSpPr>
          <p:cNvPr id="9" name="Footer Placeholder 8">
            <a:extLst>
              <a:ext uri="{FF2B5EF4-FFF2-40B4-BE49-F238E27FC236}">
                <a16:creationId xmlns:a16="http://schemas.microsoft.com/office/drawing/2014/main" id="{C0AC32FB-49A3-40E4-9D24-177597043627}"/>
              </a:ext>
            </a:extLst>
          </p:cNvPr>
          <p:cNvSpPr>
            <a:spLocks noGrp="1"/>
          </p:cNvSpPr>
          <p:nvPr>
            <p:ph type="ftr" sz="quarter" idx="11"/>
          </p:nvPr>
        </p:nvSpPr>
        <p:spPr/>
        <p:txBody>
          <a:bodyPr/>
          <a:lstStyle>
            <a:lvl1pPr>
              <a:defRPr>
                <a:solidFill>
                  <a:srgbClr val="FFFFFF"/>
                </a:solidFill>
                <a:effectLst>
                  <a:outerShdw blurRad="50800" dist="38100" dir="2700000" algn="tl" rotWithShape="0">
                    <a:prstClr val="black">
                      <a:alpha val="43000"/>
                    </a:prstClr>
                  </a:outerShdw>
                </a:effectLst>
              </a:defRPr>
            </a:lvl1pPr>
          </a:lstStyle>
          <a:p>
            <a:endParaRPr lang="en-US" dirty="0">
              <a:effectLst>
                <a:outerShdw blurRad="50800" dist="38100" dir="2700000" algn="tl" rotWithShape="0">
                  <a:prstClr val="black">
                    <a:alpha val="43000"/>
                  </a:prstClr>
                </a:outerShdw>
              </a:effectLst>
            </a:endParaRPr>
          </a:p>
        </p:txBody>
      </p:sp>
      <p:sp>
        <p:nvSpPr>
          <p:cNvPr id="10" name="Slide Number Placeholder 9">
            <a:extLst>
              <a:ext uri="{FF2B5EF4-FFF2-40B4-BE49-F238E27FC236}">
                <a16:creationId xmlns:a16="http://schemas.microsoft.com/office/drawing/2014/main" id="{EC93F5E6-DAE6-447B-8038-5F4C9A799F57}"/>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
        <p:nvSpPr>
          <p:cNvPr id="2" name="Title 1">
            <a:extLst>
              <a:ext uri="{FF2B5EF4-FFF2-40B4-BE49-F238E27FC236}">
                <a16:creationId xmlns:a16="http://schemas.microsoft.com/office/drawing/2014/main" id="{9BFF97FB-514D-4FE8-A9A4-E9A111A56ED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68739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D153959-30FA-4987-A094-7243641F474B}"/>
              </a:ext>
            </a:extLst>
          </p:cNvPr>
          <p:cNvSpPr/>
          <p:nvPr/>
        </p:nvSpPr>
        <p:spPr>
          <a:xfrm>
            <a:off x="0" y="0"/>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50216229-A6DB-436A-B327-667E80F0A563}"/>
              </a:ext>
            </a:extLst>
          </p:cNvPr>
          <p:cNvSpPr>
            <a:spLocks noGrp="1"/>
          </p:cNvSpPr>
          <p:nvPr>
            <p:ph type="title"/>
          </p:nvPr>
        </p:nvSpPr>
        <p:spPr>
          <a:xfrm>
            <a:off x="960120" y="317814"/>
            <a:ext cx="10268712" cy="170078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B2B351D-270D-480D-8AF5-6A213ED2B3FB}"/>
              </a:ext>
            </a:extLst>
          </p:cNvPr>
          <p:cNvSpPr>
            <a:spLocks noGrp="1"/>
          </p:cNvSpPr>
          <p:nvPr>
            <p:ph type="body" idx="1"/>
          </p:nvPr>
        </p:nvSpPr>
        <p:spPr>
          <a:xfrm>
            <a:off x="960120" y="2587752"/>
            <a:ext cx="10268712" cy="35935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1EB0E73-3310-4A8F-BB4A-7A6A99121A61}"/>
              </a:ext>
            </a:extLst>
          </p:cNvPr>
          <p:cNvSpPr>
            <a:spLocks noGrp="1"/>
          </p:cNvSpPr>
          <p:nvPr>
            <p:ph type="dt" sz="half" idx="2"/>
          </p:nvPr>
        </p:nvSpPr>
        <p:spPr>
          <a:xfrm>
            <a:off x="6903720" y="6356350"/>
            <a:ext cx="3236976" cy="365125"/>
          </a:xfrm>
          <a:prstGeom prst="rect">
            <a:avLst/>
          </a:prstGeom>
        </p:spPr>
        <p:txBody>
          <a:bodyPr vert="horz" lIns="91440" tIns="45720" rIns="91440" bIns="45720" rtlCol="0" anchor="ctr"/>
          <a:lstStyle>
            <a:lvl1pPr algn="just">
              <a:defRPr sz="1200" spc="50" baseline="0">
                <a:solidFill>
                  <a:schemeClr val="tx1"/>
                </a:solidFill>
              </a:defRPr>
            </a:lvl1pPr>
          </a:lstStyle>
          <a:p>
            <a:pPr algn="r"/>
            <a:fld id="{A37D6D71-8B28-4ED6-B932-04B197003D23}" type="datetimeFigureOut">
              <a:rPr lang="en-US" smtClean="0"/>
              <a:pPr algn="r"/>
              <a:t>10/23/2024</a:t>
            </a:fld>
            <a:endParaRPr lang="en-US" spc="50" dirty="0"/>
          </a:p>
        </p:txBody>
      </p:sp>
      <p:sp>
        <p:nvSpPr>
          <p:cNvPr id="5" name="Footer Placeholder 4">
            <a:extLst>
              <a:ext uri="{FF2B5EF4-FFF2-40B4-BE49-F238E27FC236}">
                <a16:creationId xmlns:a16="http://schemas.microsoft.com/office/drawing/2014/main" id="{1381C4C0-515B-4404-A780-C31E7DFE54A4}"/>
              </a:ext>
            </a:extLst>
          </p:cNvPr>
          <p:cNvSpPr>
            <a:spLocks noGrp="1"/>
          </p:cNvSpPr>
          <p:nvPr>
            <p:ph type="ftr" sz="quarter" idx="3"/>
          </p:nvPr>
        </p:nvSpPr>
        <p:spPr>
          <a:xfrm>
            <a:off x="960120" y="6356350"/>
            <a:ext cx="5504688" cy="365125"/>
          </a:xfrm>
          <a:prstGeom prst="rect">
            <a:avLst/>
          </a:prstGeom>
        </p:spPr>
        <p:txBody>
          <a:bodyPr vert="horz" lIns="91440" tIns="45720" rIns="91440" bIns="45720" rtlCol="0" anchor="ctr"/>
          <a:lstStyle>
            <a:lvl1pPr algn="l">
              <a:defRPr sz="1100" cap="all" spc="50" baseline="0">
                <a:solidFill>
                  <a:schemeClr val="tx1"/>
                </a:solidFill>
              </a:defRPr>
            </a:lvl1pPr>
          </a:lstStyle>
          <a:p>
            <a:endParaRPr lang="en-US" spc="50" dirty="0"/>
          </a:p>
        </p:txBody>
      </p:sp>
      <p:sp>
        <p:nvSpPr>
          <p:cNvPr id="6" name="Slide Number Placeholder 5">
            <a:extLst>
              <a:ext uri="{FF2B5EF4-FFF2-40B4-BE49-F238E27FC236}">
                <a16:creationId xmlns:a16="http://schemas.microsoft.com/office/drawing/2014/main" id="{944C30C7-F013-428C-A6F7-A8CCCD14CEF4}"/>
              </a:ext>
            </a:extLst>
          </p:cNvPr>
          <p:cNvSpPr>
            <a:spLocks noGrp="1"/>
          </p:cNvSpPr>
          <p:nvPr>
            <p:ph type="sldNum" sz="quarter" idx="4"/>
          </p:nvPr>
        </p:nvSpPr>
        <p:spPr>
          <a:xfrm>
            <a:off x="10296144" y="6356350"/>
            <a:ext cx="932688" cy="365125"/>
          </a:xfrm>
          <a:prstGeom prst="rect">
            <a:avLst/>
          </a:prstGeom>
        </p:spPr>
        <p:txBody>
          <a:bodyPr vert="horz" lIns="91440" tIns="45720" rIns="91440" bIns="45720" rtlCol="0" anchor="ctr"/>
          <a:lstStyle>
            <a:lvl1pPr algn="r">
              <a:defRPr sz="1200">
                <a:solidFill>
                  <a:schemeClr val="tx1"/>
                </a:solidFill>
              </a:defRPr>
            </a:lvl1p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398892557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6600" kern="1200" cap="all" spc="120" baseline="0">
          <a:solidFill>
            <a:schemeClr val="bg1"/>
          </a:solidFill>
          <a:latin typeface="+mj-lt"/>
          <a:ea typeface="+mj-ea"/>
          <a:cs typeface="+mj-cs"/>
        </a:defRPr>
      </a:lvl1pPr>
    </p:titleStyle>
    <p:bodyStyle>
      <a:lvl1pPr marL="0" indent="0" algn="l" defTabSz="914400" rtl="0" eaLnBrk="1" latinLnBrk="0" hangingPunct="1">
        <a:lnSpc>
          <a:spcPct val="101000"/>
        </a:lnSpc>
        <a:spcBef>
          <a:spcPts val="700"/>
        </a:spcBef>
        <a:spcAft>
          <a:spcPts val="700"/>
        </a:spcAft>
        <a:buFont typeface="Arial" panose="020B0604020202020204" pitchFamily="34" charset="0"/>
        <a:buNone/>
        <a:defRPr sz="2600" kern="1200" spc="50" baseline="0">
          <a:solidFill>
            <a:schemeClr val="tx1"/>
          </a:solidFill>
          <a:latin typeface="+mn-lt"/>
          <a:ea typeface="+mn-ea"/>
          <a:cs typeface="+mn-cs"/>
        </a:defRPr>
      </a:lvl1pPr>
      <a:lvl2pPr marL="274320" indent="-274320" algn="l" defTabSz="914400" rtl="0" eaLnBrk="1" latinLnBrk="0" hangingPunct="1">
        <a:lnSpc>
          <a:spcPct val="101000"/>
        </a:lnSpc>
        <a:spcBef>
          <a:spcPts val="400"/>
        </a:spcBef>
        <a:spcAft>
          <a:spcPts val="400"/>
        </a:spcAft>
        <a:buClrTx/>
        <a:buFont typeface="Wingdings" panose="05000000000000000000" pitchFamily="2" charset="2"/>
        <a:buChar char="§"/>
        <a:defRPr sz="2300" kern="1200" spc="50" baseline="0">
          <a:solidFill>
            <a:schemeClr val="tx1"/>
          </a:solidFill>
          <a:latin typeface="+mn-lt"/>
          <a:ea typeface="+mn-ea"/>
          <a:cs typeface="+mn-cs"/>
        </a:defRPr>
      </a:lvl2pPr>
      <a:lvl3pPr marL="27432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3pPr>
      <a:lvl4pPr marL="594360" indent="-274320" algn="l" defTabSz="914400" rtl="0" eaLnBrk="1" latinLnBrk="0" hangingPunct="1">
        <a:lnSpc>
          <a:spcPct val="101000"/>
        </a:lnSpc>
        <a:spcBef>
          <a:spcPts val="400"/>
        </a:spcBef>
        <a:spcAft>
          <a:spcPts val="400"/>
        </a:spcAft>
        <a:buClrTx/>
        <a:buFont typeface="Wingdings" panose="05000000000000000000" pitchFamily="2" charset="2"/>
        <a:buChar char="§"/>
        <a:defRPr sz="1800" kern="1200" spc="50" baseline="0">
          <a:solidFill>
            <a:schemeClr val="tx1"/>
          </a:solidFill>
          <a:latin typeface="+mn-lt"/>
          <a:ea typeface="+mn-ea"/>
          <a:cs typeface="+mn-cs"/>
        </a:defRPr>
      </a:lvl4pPr>
      <a:lvl5pPr marL="59436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www.fallriverdiocese.org/app/uploads/2023/09/2022-Official-Kenedy-Directory.pdf" TargetMode="External"/><Relationship Id="rId4" Type="http://schemas.openxmlformats.org/officeDocument/2006/relationships/hyperlink" Target="https://www.fallriverdiocese.org/app/uploads/2024/08/2023-IRS-Determination-Letter.pdf"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mass.gov/doc/form-st-5-sales-tax-exempt-purchaser-certificate-0/download"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s://www.irs.gov/pub/irs-pdf/fw9.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fallriverdiocese.org/a-z-list-of-diocesan-offices-ministries/" TargetMode="External"/><Relationship Id="rId2" Type="http://schemas.openxmlformats.org/officeDocument/2006/relationships/hyperlink" Target="https://www.fallriverdiocese.org/app/uploads/2023/10/Chancery-Office-Contacts-rev-10-23.pdf" TargetMode="External"/><Relationship Id="rId1" Type="http://schemas.openxmlformats.org/officeDocument/2006/relationships/slideLayout" Target="../slideLayouts/slideLayout2.xml"/><Relationship Id="rId4" Type="http://schemas.openxmlformats.org/officeDocument/2006/relationships/hyperlink" Target="https://www.fallriverdiocese.org/directory-offices/office/chancery-finance-offic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9A1C012-8297-4361-ACE8-A2509FB18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65E0E3C-32F3-480B-9842-7611BBE2E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12708"/>
            <a:ext cx="12192000" cy="2645291"/>
          </a:xfrm>
          <a:prstGeom prst="rect">
            <a:avLst/>
          </a:prstGeom>
          <a:solidFill>
            <a:schemeClr val="tx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9C5EDF55-75BA-3B6B-284D-574607FB2BBE}"/>
              </a:ext>
            </a:extLst>
          </p:cNvPr>
          <p:cNvSpPr>
            <a:spLocks noGrp="1"/>
          </p:cNvSpPr>
          <p:nvPr>
            <p:ph type="title"/>
          </p:nvPr>
        </p:nvSpPr>
        <p:spPr>
          <a:xfrm>
            <a:off x="961644" y="4572003"/>
            <a:ext cx="10268712" cy="1169121"/>
          </a:xfrm>
        </p:spPr>
        <p:txBody>
          <a:bodyPr vert="horz" lIns="91440" tIns="45720" rIns="91440" bIns="45720" rtlCol="0" anchor="ctr">
            <a:noAutofit/>
          </a:bodyPr>
          <a:lstStyle/>
          <a:p>
            <a:pPr algn="ctr"/>
            <a:r>
              <a:rPr lang="en-US" sz="4800" dirty="0"/>
              <a:t>Business manager</a:t>
            </a:r>
          </a:p>
        </p:txBody>
      </p:sp>
      <p:sp>
        <p:nvSpPr>
          <p:cNvPr id="5" name="Text Placeholder 4">
            <a:extLst>
              <a:ext uri="{FF2B5EF4-FFF2-40B4-BE49-F238E27FC236}">
                <a16:creationId xmlns:a16="http://schemas.microsoft.com/office/drawing/2014/main" id="{72154C50-88C8-A5FF-558B-E39A67B68651}"/>
              </a:ext>
            </a:extLst>
          </p:cNvPr>
          <p:cNvSpPr>
            <a:spLocks noGrp="1"/>
          </p:cNvSpPr>
          <p:nvPr>
            <p:ph type="body" idx="1"/>
          </p:nvPr>
        </p:nvSpPr>
        <p:spPr>
          <a:xfrm>
            <a:off x="961644" y="5745015"/>
            <a:ext cx="10268712" cy="517315"/>
          </a:xfrm>
        </p:spPr>
        <p:txBody>
          <a:bodyPr vert="horz" lIns="91440" tIns="45720" rIns="91440" bIns="45720" rtlCol="0" anchor="ctr">
            <a:normAutofit fontScale="92500" lnSpcReduction="10000"/>
          </a:bodyPr>
          <a:lstStyle/>
          <a:p>
            <a:pPr algn="ctr"/>
            <a:r>
              <a:rPr lang="en-US" sz="3200" dirty="0">
                <a:solidFill>
                  <a:schemeClr val="bg1"/>
                </a:solidFill>
              </a:rPr>
              <a:t>Webex Training – Important Documents</a:t>
            </a:r>
          </a:p>
        </p:txBody>
      </p:sp>
      <p:pic>
        <p:nvPicPr>
          <p:cNvPr id="6" name="Picture 5" descr="A close-up of a logo&#10;&#10;Description automatically generated">
            <a:extLst>
              <a:ext uri="{FF2B5EF4-FFF2-40B4-BE49-F238E27FC236}">
                <a16:creationId xmlns:a16="http://schemas.microsoft.com/office/drawing/2014/main" id="{E4BBD253-AC01-8489-3DF6-B3B1BB089D82}"/>
              </a:ext>
            </a:extLst>
          </p:cNvPr>
          <p:cNvPicPr>
            <a:picLocks noChangeAspect="1"/>
          </p:cNvPicPr>
          <p:nvPr/>
        </p:nvPicPr>
        <p:blipFill>
          <a:blip r:embed="rId2"/>
          <a:stretch>
            <a:fillRect/>
          </a:stretch>
        </p:blipFill>
        <p:spPr>
          <a:xfrm>
            <a:off x="1316674" y="595670"/>
            <a:ext cx="9558652" cy="3082664"/>
          </a:xfrm>
          <a:prstGeom prst="rect">
            <a:avLst/>
          </a:prstGeom>
        </p:spPr>
      </p:pic>
    </p:spTree>
    <p:extLst>
      <p:ext uri="{BB962C8B-B14F-4D97-AF65-F5344CB8AC3E}">
        <p14:creationId xmlns:p14="http://schemas.microsoft.com/office/powerpoint/2010/main" val="3355304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45B42B6-26F8-4E25-839B-FB38F13BEF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9335D885-D5D2-1CB0-5E29-AE737253E35D}"/>
              </a:ext>
            </a:extLst>
          </p:cNvPr>
          <p:cNvSpPr>
            <a:spLocks noGrp="1"/>
          </p:cNvSpPr>
          <p:nvPr>
            <p:ph type="title"/>
          </p:nvPr>
        </p:nvSpPr>
        <p:spPr>
          <a:xfrm>
            <a:off x="960120" y="317814"/>
            <a:ext cx="10268712" cy="1700784"/>
          </a:xfrm>
        </p:spPr>
        <p:txBody>
          <a:bodyPr>
            <a:normAutofit/>
          </a:bodyPr>
          <a:lstStyle/>
          <a:p>
            <a:pPr algn="ctr"/>
            <a:r>
              <a:rPr lang="en-US" dirty="0"/>
              <a:t>Training overview</a:t>
            </a:r>
          </a:p>
        </p:txBody>
      </p:sp>
      <p:pic>
        <p:nvPicPr>
          <p:cNvPr id="8" name="Picture 7">
            <a:extLst>
              <a:ext uri="{FF2B5EF4-FFF2-40B4-BE49-F238E27FC236}">
                <a16:creationId xmlns:a16="http://schemas.microsoft.com/office/drawing/2014/main" id="{B26F0D09-F16C-8306-C820-0B9CB046090B}"/>
              </a:ext>
            </a:extLst>
          </p:cNvPr>
          <p:cNvPicPr>
            <a:picLocks noChangeAspect="1"/>
          </p:cNvPicPr>
          <p:nvPr/>
        </p:nvPicPr>
        <p:blipFill>
          <a:blip r:embed="rId3"/>
          <a:stretch>
            <a:fillRect/>
          </a:stretch>
        </p:blipFill>
        <p:spPr>
          <a:xfrm>
            <a:off x="1241043" y="2835777"/>
            <a:ext cx="3129283" cy="3307372"/>
          </a:xfrm>
          <a:prstGeom prst="rect">
            <a:avLst/>
          </a:prstGeom>
        </p:spPr>
      </p:pic>
      <p:sp>
        <p:nvSpPr>
          <p:cNvPr id="14" name="Rectangle 13">
            <a:extLst>
              <a:ext uri="{FF2B5EF4-FFF2-40B4-BE49-F238E27FC236}">
                <a16:creationId xmlns:a16="http://schemas.microsoft.com/office/drawing/2014/main" id="{2356430D-7A0D-754C-969C-9E0F00F742D3}"/>
              </a:ext>
            </a:extLst>
          </p:cNvPr>
          <p:cNvSpPr/>
          <p:nvPr/>
        </p:nvSpPr>
        <p:spPr>
          <a:xfrm>
            <a:off x="5562401" y="3217650"/>
            <a:ext cx="5417574" cy="89589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Important Documents</a:t>
            </a:r>
          </a:p>
        </p:txBody>
      </p:sp>
      <p:sp>
        <p:nvSpPr>
          <p:cNvPr id="16" name="Rectangle 15">
            <a:extLst>
              <a:ext uri="{FF2B5EF4-FFF2-40B4-BE49-F238E27FC236}">
                <a16:creationId xmlns:a16="http://schemas.microsoft.com/office/drawing/2014/main" id="{F30394EC-4733-604C-090E-B8B697D812D9}"/>
              </a:ext>
            </a:extLst>
          </p:cNvPr>
          <p:cNvSpPr/>
          <p:nvPr/>
        </p:nvSpPr>
        <p:spPr>
          <a:xfrm>
            <a:off x="5890763" y="5506510"/>
            <a:ext cx="1002890" cy="28621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b="0" i="0" u="none" strike="noStrike" baseline="0" dirty="0">
              <a:solidFill>
                <a:srgbClr val="343034"/>
              </a:solidFill>
              <a:latin typeface="*Arial-7203-Identity-H"/>
            </a:endParaRPr>
          </a:p>
          <a:p>
            <a:pPr algn="ctr">
              <a:defRPr/>
            </a:pPr>
            <a:r>
              <a:rPr lang="en-US" sz="1400" dirty="0">
                <a:solidFill>
                  <a:srgbClr val="343034"/>
                </a:solidFill>
                <a:latin typeface="*Arial-7203-Identity-H"/>
              </a:rPr>
              <a:t>501 (c)(3)</a:t>
            </a:r>
          </a:p>
          <a:p>
            <a:pPr algn="ctr"/>
            <a:endParaRPr lang="en-US" dirty="0"/>
          </a:p>
        </p:txBody>
      </p:sp>
      <p:sp>
        <p:nvSpPr>
          <p:cNvPr id="17" name="Rectangle 16">
            <a:extLst>
              <a:ext uri="{FF2B5EF4-FFF2-40B4-BE49-F238E27FC236}">
                <a16:creationId xmlns:a16="http://schemas.microsoft.com/office/drawing/2014/main" id="{3B884841-49FB-F028-5802-AB7478188101}"/>
              </a:ext>
            </a:extLst>
          </p:cNvPr>
          <p:cNvSpPr/>
          <p:nvPr/>
        </p:nvSpPr>
        <p:spPr>
          <a:xfrm>
            <a:off x="8339450" y="5481904"/>
            <a:ext cx="1224625" cy="29295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en-US" sz="1400" dirty="0">
                <a:solidFill>
                  <a:srgbClr val="343034"/>
                </a:solidFill>
                <a:latin typeface="*Arial-7203-Identity-H"/>
              </a:rPr>
              <a:t>MA ST-5</a:t>
            </a:r>
          </a:p>
        </p:txBody>
      </p:sp>
      <p:sp>
        <p:nvSpPr>
          <p:cNvPr id="20" name="Rectangle 19">
            <a:extLst>
              <a:ext uri="{FF2B5EF4-FFF2-40B4-BE49-F238E27FC236}">
                <a16:creationId xmlns:a16="http://schemas.microsoft.com/office/drawing/2014/main" id="{CB3F74AC-614E-D652-CE88-DE83387C3D36}"/>
              </a:ext>
            </a:extLst>
          </p:cNvPr>
          <p:cNvSpPr/>
          <p:nvPr/>
        </p:nvSpPr>
        <p:spPr>
          <a:xfrm>
            <a:off x="7059576" y="5495183"/>
            <a:ext cx="1113950" cy="27967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defRPr/>
            </a:pPr>
            <a:r>
              <a:rPr lang="en-US" sz="1400" dirty="0">
                <a:solidFill>
                  <a:srgbClr val="343034"/>
                </a:solidFill>
                <a:latin typeface="*Arial-7203-Identity-H"/>
              </a:rPr>
              <a:t>MA ST-2</a:t>
            </a:r>
          </a:p>
        </p:txBody>
      </p:sp>
      <p:sp>
        <p:nvSpPr>
          <p:cNvPr id="21" name="Rectangle 20">
            <a:extLst>
              <a:ext uri="{FF2B5EF4-FFF2-40B4-BE49-F238E27FC236}">
                <a16:creationId xmlns:a16="http://schemas.microsoft.com/office/drawing/2014/main" id="{E07E4661-E757-0DA0-4870-A4CB2EAB1C6D}"/>
              </a:ext>
            </a:extLst>
          </p:cNvPr>
          <p:cNvSpPr/>
          <p:nvPr/>
        </p:nvSpPr>
        <p:spPr>
          <a:xfrm>
            <a:off x="9796319" y="5485930"/>
            <a:ext cx="1154638" cy="32736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343034"/>
                </a:solidFill>
                <a:effectLst/>
                <a:uLnTx/>
                <a:uFillTx/>
                <a:latin typeface="*Arial-7203-Identity-H"/>
                <a:ea typeface="+mn-ea"/>
                <a:cs typeface="+mn-cs"/>
              </a:rPr>
              <a:t>Federal W-9</a:t>
            </a:r>
            <a:endParaRPr kumimoji="0" lang="en-US" sz="1400" b="0" i="0" u="none" strike="noStrike" kern="1200" cap="none" spc="0" normalizeH="0" baseline="0" noProof="0" dirty="0">
              <a:ln>
                <a:noFill/>
              </a:ln>
              <a:solidFill>
                <a:prstClr val="white"/>
              </a:solidFill>
              <a:effectLst/>
              <a:uLnTx/>
              <a:uFillTx/>
              <a:latin typeface="Franklin Gothic Medium"/>
              <a:ea typeface="+mn-ea"/>
              <a:cs typeface="+mn-cs"/>
            </a:endParaRPr>
          </a:p>
        </p:txBody>
      </p:sp>
      <p:sp>
        <p:nvSpPr>
          <p:cNvPr id="23" name="Arrow: Down 22">
            <a:extLst>
              <a:ext uri="{FF2B5EF4-FFF2-40B4-BE49-F238E27FC236}">
                <a16:creationId xmlns:a16="http://schemas.microsoft.com/office/drawing/2014/main" id="{2747EFBF-135B-7C67-3E5C-EA8172896791}"/>
              </a:ext>
            </a:extLst>
          </p:cNvPr>
          <p:cNvSpPr/>
          <p:nvPr/>
        </p:nvSpPr>
        <p:spPr>
          <a:xfrm flipH="1">
            <a:off x="7450353" y="4230228"/>
            <a:ext cx="199759" cy="78522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Down 23">
            <a:extLst>
              <a:ext uri="{FF2B5EF4-FFF2-40B4-BE49-F238E27FC236}">
                <a16:creationId xmlns:a16="http://schemas.microsoft.com/office/drawing/2014/main" id="{E5C54EC7-09D6-0047-3842-C205BBFEC2B7}"/>
              </a:ext>
            </a:extLst>
          </p:cNvPr>
          <p:cNvSpPr/>
          <p:nvPr/>
        </p:nvSpPr>
        <p:spPr>
          <a:xfrm>
            <a:off x="8766514" y="4233067"/>
            <a:ext cx="199758" cy="76440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rrow: Down 25">
            <a:extLst>
              <a:ext uri="{FF2B5EF4-FFF2-40B4-BE49-F238E27FC236}">
                <a16:creationId xmlns:a16="http://schemas.microsoft.com/office/drawing/2014/main" id="{F0F6BDB1-A66C-529A-466C-0C791D219592}"/>
              </a:ext>
            </a:extLst>
          </p:cNvPr>
          <p:cNvSpPr/>
          <p:nvPr/>
        </p:nvSpPr>
        <p:spPr>
          <a:xfrm>
            <a:off x="10202898" y="4261461"/>
            <a:ext cx="199758" cy="764406"/>
          </a:xfrm>
          <a:prstGeom prst="downArrow">
            <a:avLst>
              <a:gd name="adj1" fmla="val 50000"/>
              <a:gd name="adj2" fmla="val 3210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Down 26">
            <a:extLst>
              <a:ext uri="{FF2B5EF4-FFF2-40B4-BE49-F238E27FC236}">
                <a16:creationId xmlns:a16="http://schemas.microsoft.com/office/drawing/2014/main" id="{E9C37FD2-8CDF-1C0A-C80C-38CDB30293A2}"/>
              </a:ext>
            </a:extLst>
          </p:cNvPr>
          <p:cNvSpPr/>
          <p:nvPr/>
        </p:nvSpPr>
        <p:spPr>
          <a:xfrm flipH="1">
            <a:off x="6285947" y="4230228"/>
            <a:ext cx="212523" cy="78522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2132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252AEA-C8F6-D7D3-CB16-589F6D90C106}"/>
              </a:ext>
            </a:extLst>
          </p:cNvPr>
          <p:cNvSpPr>
            <a:spLocks noGrp="1"/>
          </p:cNvSpPr>
          <p:nvPr>
            <p:ph type="title"/>
          </p:nvPr>
        </p:nvSpPr>
        <p:spPr>
          <a:xfrm>
            <a:off x="960120" y="98324"/>
            <a:ext cx="10268712" cy="1700980"/>
          </a:xfrm>
        </p:spPr>
        <p:txBody>
          <a:bodyPr>
            <a:normAutofit fontScale="90000"/>
          </a:bodyPr>
          <a:lstStyle/>
          <a:p>
            <a:pPr algn="ctr"/>
            <a:r>
              <a:rPr lang="en-US" dirty="0"/>
              <a:t>USCCB Group Exemption</a:t>
            </a:r>
            <a:br>
              <a:rPr lang="en-US" dirty="0"/>
            </a:br>
            <a:r>
              <a:rPr lang="en-US" dirty="0"/>
              <a:t>501 (c) (3)</a:t>
            </a:r>
          </a:p>
        </p:txBody>
      </p:sp>
      <p:sp>
        <p:nvSpPr>
          <p:cNvPr id="20" name="Rectangle 19">
            <a:extLst>
              <a:ext uri="{FF2B5EF4-FFF2-40B4-BE49-F238E27FC236}">
                <a16:creationId xmlns:a16="http://schemas.microsoft.com/office/drawing/2014/main" id="{27248369-464E-49D1-91FC-BC34A50A66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64989"/>
            <a:ext cx="12188952" cy="3952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close up of a book&#10;&#10;Description automatically generated">
            <a:extLst>
              <a:ext uri="{FF2B5EF4-FFF2-40B4-BE49-F238E27FC236}">
                <a16:creationId xmlns:a16="http://schemas.microsoft.com/office/drawing/2014/main" id="{E30FE019-D6E1-DB14-B992-39D4613FC727}"/>
              </a:ext>
            </a:extLst>
          </p:cNvPr>
          <p:cNvPicPr>
            <a:picLocks noChangeAspect="1"/>
          </p:cNvPicPr>
          <p:nvPr/>
        </p:nvPicPr>
        <p:blipFill>
          <a:blip r:embed="rId3">
            <a:extLst>
              <a:ext uri="{28A0092B-C50C-407E-A947-70E740481C1C}">
                <a14:useLocalDpi xmlns:a14="http://schemas.microsoft.com/office/drawing/2010/main" val="0"/>
              </a:ext>
            </a:extLst>
          </a:blip>
          <a:srcRect r="14194" b="-2"/>
          <a:stretch/>
        </p:blipFill>
        <p:spPr>
          <a:xfrm>
            <a:off x="7821168" y="1691148"/>
            <a:ext cx="4370832" cy="4526029"/>
          </a:xfrm>
          <a:prstGeom prst="rect">
            <a:avLst/>
          </a:prstGeom>
        </p:spPr>
      </p:pic>
      <p:sp>
        <p:nvSpPr>
          <p:cNvPr id="4" name="Content Placeholder 3">
            <a:extLst>
              <a:ext uri="{FF2B5EF4-FFF2-40B4-BE49-F238E27FC236}">
                <a16:creationId xmlns:a16="http://schemas.microsoft.com/office/drawing/2014/main" id="{ABDC601E-8BD3-7A55-8BA0-0D8287BC40B7}"/>
              </a:ext>
            </a:extLst>
          </p:cNvPr>
          <p:cNvSpPr>
            <a:spLocks noGrp="1"/>
          </p:cNvSpPr>
          <p:nvPr>
            <p:ph idx="1"/>
          </p:nvPr>
        </p:nvSpPr>
        <p:spPr>
          <a:xfrm>
            <a:off x="-3048" y="2264990"/>
            <a:ext cx="7818120" cy="4175140"/>
          </a:xfrm>
        </p:spPr>
        <p:txBody>
          <a:bodyPr>
            <a:normAutofit fontScale="25000" lnSpcReduction="20000"/>
          </a:bodyPr>
          <a:lstStyle/>
          <a:p>
            <a:pPr lvl="0">
              <a:lnSpc>
                <a:spcPct val="100000"/>
              </a:lnSpc>
            </a:pPr>
            <a:r>
              <a:rPr lang="en-US" sz="5600" dirty="0"/>
              <a:t>The United States Conference of Catholic Bishops (“USCCB”) is the central organization holding a group exemption letter for Catholic religious, charitable, and educational organizations in the United States. The USCCB group ruling establishes that Catholic organizations in the U.S. that are listed in the current edition of the Official Catholic Directory are recognized as exempt from federal income tax and described in section 501(c)(3) of the Internal Revenue Code.</a:t>
            </a:r>
          </a:p>
          <a:p>
            <a:pPr lvl="0">
              <a:lnSpc>
                <a:spcPct val="100000"/>
              </a:lnSpc>
            </a:pPr>
            <a:r>
              <a:rPr lang="en-US" sz="5600" dirty="0"/>
              <a:t>To prove you are exempt from federal income tax you will need to supply proof that you are part of the group exemption provided by the IRS.  In order to do that you will need to supply a copy of the letter from IRS to USCCB stating you are exempt.</a:t>
            </a:r>
            <a:endParaRPr lang="en-US" sz="5600" b="0" i="0" baseline="0" dirty="0"/>
          </a:p>
          <a:p>
            <a:pPr lvl="0">
              <a:lnSpc>
                <a:spcPct val="100000"/>
              </a:lnSpc>
            </a:pPr>
            <a:r>
              <a:rPr lang="en-US" sz="5600" b="0" i="0" baseline="0" dirty="0"/>
              <a:t>You will also need to supply a copy of  the Official </a:t>
            </a:r>
            <a:r>
              <a:rPr lang="en-US" sz="5600" b="0" i="0" baseline="0" dirty="0" err="1"/>
              <a:t>Kenedy</a:t>
            </a:r>
            <a:r>
              <a:rPr lang="en-US" sz="5600" b="0" i="0" baseline="0" dirty="0"/>
              <a:t> Directory showing you are part of the group exemption.</a:t>
            </a:r>
          </a:p>
          <a:p>
            <a:pPr lvl="0">
              <a:lnSpc>
                <a:spcPct val="100000"/>
              </a:lnSpc>
            </a:pPr>
            <a:r>
              <a:rPr lang="en-US" sz="5600" b="0" i="0" baseline="0" dirty="0"/>
              <a:t>Link to the group exemption for the USCCB</a:t>
            </a:r>
          </a:p>
          <a:p>
            <a:pPr lvl="0" algn="just">
              <a:lnSpc>
                <a:spcPct val="100000"/>
              </a:lnSpc>
            </a:pPr>
            <a:r>
              <a:rPr lang="en-US" sz="5600" b="1" dirty="0">
                <a:solidFill>
                  <a:srgbClr val="00B0F0"/>
                </a:solidFill>
                <a:hlinkClick r:id="rId4">
                  <a:extLst>
                    <a:ext uri="{A12FA001-AC4F-418D-AE19-62706E023703}">
                      <ahyp:hlinkClr xmlns:ahyp="http://schemas.microsoft.com/office/drawing/2018/hyperlinkcolor" val="tx"/>
                    </a:ext>
                  </a:extLst>
                </a:hlinkClick>
              </a:rPr>
              <a:t>0870_001.pdf</a:t>
            </a:r>
            <a:endParaRPr lang="en-US" sz="5600" b="1" i="0" baseline="0" dirty="0">
              <a:solidFill>
                <a:srgbClr val="00B0F0"/>
              </a:solidFill>
            </a:endParaRPr>
          </a:p>
          <a:p>
            <a:pPr lvl="0">
              <a:lnSpc>
                <a:spcPct val="100000"/>
              </a:lnSpc>
            </a:pPr>
            <a:r>
              <a:rPr lang="en-US" sz="5600" b="1" i="0" baseline="0" dirty="0"/>
              <a:t>Link to the </a:t>
            </a:r>
            <a:r>
              <a:rPr lang="en-US" sz="5600" b="1" i="0" baseline="0" dirty="0" err="1"/>
              <a:t>Kenedy</a:t>
            </a:r>
            <a:r>
              <a:rPr lang="en-US" sz="5600" b="1" i="0" baseline="0" dirty="0"/>
              <a:t> Directory</a:t>
            </a:r>
          </a:p>
          <a:p>
            <a:pPr lvl="0">
              <a:lnSpc>
                <a:spcPct val="100000"/>
              </a:lnSpc>
            </a:pPr>
            <a:r>
              <a:rPr lang="en-US" sz="5600" b="1" dirty="0">
                <a:solidFill>
                  <a:srgbClr val="00B0F0"/>
                </a:solidFill>
                <a:hlinkClick r:id="rId5">
                  <a:extLst>
                    <a:ext uri="{A12FA001-AC4F-418D-AE19-62706E023703}">
                      <ahyp:hlinkClr xmlns:ahyp="http://schemas.microsoft.com/office/drawing/2018/hyperlinkcolor" val="tx"/>
                    </a:ext>
                  </a:extLst>
                </a:hlinkClick>
              </a:rPr>
              <a:t>2022-Official-Kenedy-Directory.pdf</a:t>
            </a:r>
            <a:endParaRPr lang="en-US" sz="5600" b="1" i="0" baseline="0" dirty="0">
              <a:solidFill>
                <a:srgbClr val="00B0F0"/>
              </a:solidFill>
            </a:endParaRPr>
          </a:p>
          <a:p>
            <a:endParaRPr lang="en-US" dirty="0"/>
          </a:p>
        </p:txBody>
      </p:sp>
    </p:spTree>
    <p:extLst>
      <p:ext uri="{BB962C8B-B14F-4D97-AF65-F5344CB8AC3E}">
        <p14:creationId xmlns:p14="http://schemas.microsoft.com/office/powerpoint/2010/main" val="21331195"/>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558DA214-7FDA-4C9D-A7CF-9AD725E29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447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6381F8CF-55D8-EC45-A763-9E27AD0FAF32}"/>
              </a:ext>
            </a:extLst>
          </p:cNvPr>
          <p:cNvSpPr>
            <a:spLocks noGrp="1"/>
          </p:cNvSpPr>
          <p:nvPr>
            <p:ph type="title"/>
          </p:nvPr>
        </p:nvSpPr>
        <p:spPr>
          <a:xfrm>
            <a:off x="960438" y="462116"/>
            <a:ext cx="4500737" cy="1002890"/>
          </a:xfrm>
        </p:spPr>
        <p:txBody>
          <a:bodyPr>
            <a:normAutofit/>
          </a:bodyPr>
          <a:lstStyle/>
          <a:p>
            <a:pPr algn="ctr"/>
            <a:r>
              <a:rPr lang="en-US" sz="5900" dirty="0">
                <a:solidFill>
                  <a:schemeClr val="tx1"/>
                </a:solidFill>
              </a:rPr>
              <a:t>MA ST-2</a:t>
            </a:r>
          </a:p>
        </p:txBody>
      </p:sp>
      <p:sp>
        <p:nvSpPr>
          <p:cNvPr id="5" name="Content Placeholder 4">
            <a:extLst>
              <a:ext uri="{FF2B5EF4-FFF2-40B4-BE49-F238E27FC236}">
                <a16:creationId xmlns:a16="http://schemas.microsoft.com/office/drawing/2014/main" id="{8DF87BFA-1A21-E8F8-FB4D-DD17EEEB454E}"/>
              </a:ext>
            </a:extLst>
          </p:cNvPr>
          <p:cNvSpPr>
            <a:spLocks noGrp="1"/>
          </p:cNvSpPr>
          <p:nvPr>
            <p:ph idx="1"/>
          </p:nvPr>
        </p:nvSpPr>
        <p:spPr>
          <a:xfrm>
            <a:off x="960438" y="1465006"/>
            <a:ext cx="4500737" cy="5075494"/>
          </a:xfrm>
        </p:spPr>
        <p:txBody>
          <a:bodyPr anchor="t">
            <a:normAutofit/>
          </a:bodyPr>
          <a:lstStyle/>
          <a:p>
            <a:pPr>
              <a:lnSpc>
                <a:spcPct val="91000"/>
              </a:lnSpc>
            </a:pPr>
            <a:r>
              <a:rPr lang="en-US" sz="1200" b="0" i="0" u="none" strike="noStrike" baseline="0" dirty="0">
                <a:latin typeface="Times New Roman" panose="02020603050405020304" pitchFamily="18" charset="0"/>
              </a:rPr>
              <a:t> </a:t>
            </a:r>
            <a:endParaRPr lang="en-US" sz="1400" b="0" i="0" u="none" strike="noStrike" baseline="0" dirty="0">
              <a:latin typeface="Times New Roman" panose="02020603050405020304" pitchFamily="18" charset="0"/>
            </a:endParaRPr>
          </a:p>
          <a:p>
            <a:pPr marL="342900" indent="-342900">
              <a:lnSpc>
                <a:spcPct val="91000"/>
              </a:lnSpc>
              <a:buFont typeface="Arial" panose="020B0604020202020204" pitchFamily="34" charset="0"/>
              <a:buChar char="•"/>
            </a:pPr>
            <a:r>
              <a:rPr lang="en-US" sz="1400" dirty="0"/>
              <a:t>In order to be exempt from sales tax in Massachusetts you need to have an active ST-2 on file. All parishes and schools should already have this.</a:t>
            </a:r>
          </a:p>
          <a:p>
            <a:pPr marL="342900" indent="-342900">
              <a:lnSpc>
                <a:spcPct val="91000"/>
              </a:lnSpc>
              <a:buFont typeface="Arial" panose="020B0604020202020204" pitchFamily="34" charset="0"/>
              <a:buChar char="•"/>
            </a:pPr>
            <a:r>
              <a:rPr lang="en-US" sz="1400" dirty="0"/>
              <a:t>Exempt Certificates are valid for ten years. Assuming there are no changes in the organization, DOR will issue a renewal notice approximately thirty days prior to the expiration date. If you do not receive one you can give them a call.</a:t>
            </a:r>
          </a:p>
          <a:p>
            <a:pPr marL="342900" indent="-342900">
              <a:lnSpc>
                <a:spcPct val="91000"/>
              </a:lnSpc>
              <a:buFont typeface="Arial" panose="020B0604020202020204" pitchFamily="34" charset="0"/>
              <a:buChar char="•"/>
            </a:pPr>
            <a:r>
              <a:rPr lang="en-US" sz="1400" dirty="0"/>
              <a:t>There have been instances when the renewal notice was received, the MA taxpayer ID # was different from the original letter. The Commonwealth of Massachusetts advises to go with the most recent letter. The exemption number on the initial letter is the Federal ID# and the latest letter is the Massachusetts account number.  Mass DOR can trace back to your account with either number.</a:t>
            </a:r>
          </a:p>
          <a:p>
            <a:pPr marL="342900" indent="-342900">
              <a:lnSpc>
                <a:spcPct val="91000"/>
              </a:lnSpc>
              <a:buFont typeface="Arial" panose="020B0604020202020204" pitchFamily="34" charset="0"/>
              <a:buChar char="•"/>
            </a:pP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342900" indent="-342900">
              <a:lnSpc>
                <a:spcPct val="91000"/>
              </a:lnSpc>
              <a:buFont typeface="Arial" panose="020B0604020202020204" pitchFamily="34" charset="0"/>
              <a:buChar char="•"/>
            </a:pPr>
            <a:endParaRPr lang="en-US" sz="1800" dirty="0">
              <a:latin typeface="Aptos" panose="020B0004020202020204" pitchFamily="34" charset="0"/>
            </a:endParaRPr>
          </a:p>
          <a:p>
            <a:pPr marL="342900" indent="-342900">
              <a:lnSpc>
                <a:spcPct val="91000"/>
              </a:lnSpc>
              <a:buFont typeface="Arial" panose="020B0604020202020204" pitchFamily="34" charset="0"/>
              <a:buChar char="•"/>
            </a:pPr>
            <a:endParaRPr lang="en-US" sz="1400" dirty="0">
              <a:latin typeface="Times New Roman" panose="02020603050405020304" pitchFamily="18" charset="0"/>
            </a:endParaRPr>
          </a:p>
          <a:p>
            <a:pPr marL="285750" indent="-285750">
              <a:lnSpc>
                <a:spcPct val="91000"/>
              </a:lnSpc>
              <a:buFont typeface="Arial" panose="020B0604020202020204" pitchFamily="34" charset="0"/>
              <a:buChar char="•"/>
            </a:pPr>
            <a:endParaRPr lang="en-US" sz="1400" b="0" i="0" u="none" strike="noStrike" baseline="0" dirty="0">
              <a:latin typeface="Times New Roman" panose="02020603050405020304" pitchFamily="18" charset="0"/>
            </a:endParaRPr>
          </a:p>
          <a:p>
            <a:pPr>
              <a:lnSpc>
                <a:spcPct val="91000"/>
              </a:lnSpc>
            </a:pPr>
            <a:endParaRPr lang="en-US" sz="1200" dirty="0"/>
          </a:p>
        </p:txBody>
      </p:sp>
      <p:pic>
        <p:nvPicPr>
          <p:cNvPr id="7" name="Picture 6" descr="A church with a table and chairs&#10;&#10;Description automatically generated with medium confidence">
            <a:extLst>
              <a:ext uri="{FF2B5EF4-FFF2-40B4-BE49-F238E27FC236}">
                <a16:creationId xmlns:a16="http://schemas.microsoft.com/office/drawing/2014/main" id="{733DD5D4-9B99-6859-01BD-72985838D7F3}"/>
              </a:ext>
            </a:extLst>
          </p:cNvPr>
          <p:cNvPicPr>
            <a:picLocks noChangeAspect="1"/>
          </p:cNvPicPr>
          <p:nvPr/>
        </p:nvPicPr>
        <p:blipFill>
          <a:blip r:embed="rId2">
            <a:extLst>
              <a:ext uri="{28A0092B-C50C-407E-A947-70E740481C1C}">
                <a14:useLocalDpi xmlns:a14="http://schemas.microsoft.com/office/drawing/2010/main" val="0"/>
              </a:ext>
            </a:extLst>
          </a:blip>
          <a:srcRect l="19098" r="17317" b="-1"/>
          <a:stretch/>
        </p:blipFill>
        <p:spPr>
          <a:xfrm>
            <a:off x="6094474" y="-1"/>
            <a:ext cx="6097526" cy="6990735"/>
          </a:xfrm>
          <a:prstGeom prst="rect">
            <a:avLst/>
          </a:prstGeom>
        </p:spPr>
      </p:pic>
    </p:spTree>
    <p:extLst>
      <p:ext uri="{BB962C8B-B14F-4D97-AF65-F5344CB8AC3E}">
        <p14:creationId xmlns:p14="http://schemas.microsoft.com/office/powerpoint/2010/main" val="2771245409"/>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558DA214-7FDA-4C9D-A7CF-9AD725E29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447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6381F8CF-55D8-EC45-A763-9E27AD0FAF32}"/>
              </a:ext>
            </a:extLst>
          </p:cNvPr>
          <p:cNvSpPr>
            <a:spLocks noGrp="1"/>
          </p:cNvSpPr>
          <p:nvPr>
            <p:ph type="title"/>
          </p:nvPr>
        </p:nvSpPr>
        <p:spPr>
          <a:xfrm>
            <a:off x="960438" y="317499"/>
            <a:ext cx="4500737" cy="1442475"/>
          </a:xfrm>
        </p:spPr>
        <p:txBody>
          <a:bodyPr>
            <a:normAutofit/>
          </a:bodyPr>
          <a:lstStyle/>
          <a:p>
            <a:pPr algn="ctr"/>
            <a:r>
              <a:rPr lang="en-US" sz="3600" dirty="0">
                <a:solidFill>
                  <a:schemeClr val="tx1"/>
                </a:solidFill>
              </a:rPr>
              <a:t>MA ST-5</a:t>
            </a:r>
          </a:p>
        </p:txBody>
      </p:sp>
      <p:sp>
        <p:nvSpPr>
          <p:cNvPr id="5" name="Content Placeholder 4">
            <a:extLst>
              <a:ext uri="{FF2B5EF4-FFF2-40B4-BE49-F238E27FC236}">
                <a16:creationId xmlns:a16="http://schemas.microsoft.com/office/drawing/2014/main" id="{8DF87BFA-1A21-E8F8-FB4D-DD17EEEB454E}"/>
              </a:ext>
            </a:extLst>
          </p:cNvPr>
          <p:cNvSpPr>
            <a:spLocks noGrp="1"/>
          </p:cNvSpPr>
          <p:nvPr>
            <p:ph idx="1"/>
          </p:nvPr>
        </p:nvSpPr>
        <p:spPr>
          <a:xfrm>
            <a:off x="960438" y="1661652"/>
            <a:ext cx="4500737" cy="4520073"/>
          </a:xfrm>
        </p:spPr>
        <p:txBody>
          <a:bodyPr anchor="t">
            <a:normAutofit/>
          </a:bodyPr>
          <a:lstStyle/>
          <a:p>
            <a:pPr>
              <a:lnSpc>
                <a:spcPct val="91000"/>
              </a:lnSpc>
            </a:pPr>
            <a:endParaRPr lang="en-US" sz="1200" b="0" i="0" u="none" strike="noStrike" baseline="0" dirty="0">
              <a:latin typeface="Times New Roman" panose="02020603050405020304" pitchFamily="18" charset="0"/>
            </a:endParaRPr>
          </a:p>
          <a:p>
            <a:pPr marL="342900" indent="-342900">
              <a:lnSpc>
                <a:spcPct val="91000"/>
              </a:lnSpc>
              <a:buFont typeface="Arial" panose="020B0604020202020204" pitchFamily="34" charset="0"/>
              <a:buChar char="•"/>
            </a:pPr>
            <a:r>
              <a:rPr lang="en-US" sz="1800" dirty="0"/>
              <a:t>Massachusetts encourages exempt organizations to submit to the vendor a properly completed Sales Tax Exempt Purchaser Certificate (Form ST-5) with a copy of its Form ST-2 attached.</a:t>
            </a:r>
          </a:p>
          <a:p>
            <a:pPr marL="342900" indent="-342900">
              <a:lnSpc>
                <a:spcPct val="91000"/>
              </a:lnSpc>
              <a:buFont typeface="Arial" panose="020B0604020202020204" pitchFamily="34" charset="0"/>
              <a:buChar char="•"/>
            </a:pPr>
            <a:r>
              <a:rPr lang="en-US" sz="1800" dirty="0"/>
              <a:t>If you have any questions on completing the form you may call Massachusetts DOR.</a:t>
            </a:r>
          </a:p>
          <a:p>
            <a:pPr marL="342900" indent="-342900">
              <a:lnSpc>
                <a:spcPct val="91000"/>
              </a:lnSpc>
              <a:buFont typeface="Arial" panose="020B0604020202020204" pitchFamily="34" charset="0"/>
              <a:buChar char="•"/>
            </a:pPr>
            <a:r>
              <a:rPr lang="en-US" sz="1800" dirty="0"/>
              <a:t>Link for MA ST-5 form:	 </a:t>
            </a:r>
            <a:r>
              <a:rPr lang="en-US" sz="1800" dirty="0">
                <a:solidFill>
                  <a:srgbClr val="00B0F0"/>
                </a:solidFill>
                <a:hlinkClick r:id="rId2">
                  <a:extLst>
                    <a:ext uri="{A12FA001-AC4F-418D-AE19-62706E023703}">
                      <ahyp:hlinkClr xmlns:ahyp="http://schemas.microsoft.com/office/drawing/2018/hyperlinkcolor" val="tx"/>
                    </a:ext>
                  </a:extLst>
                </a:hlinkClick>
              </a:rPr>
              <a:t>ST-5</a:t>
            </a:r>
            <a:endParaRPr lang="en-US" sz="1800" dirty="0">
              <a:solidFill>
                <a:srgbClr val="00B0F0"/>
              </a:solidFill>
            </a:endParaRPr>
          </a:p>
          <a:p>
            <a:pPr marL="342900" indent="-342900">
              <a:lnSpc>
                <a:spcPct val="91000"/>
              </a:lnSpc>
              <a:buFont typeface="Arial" panose="020B0604020202020204" pitchFamily="34" charset="0"/>
              <a:buChar char="•"/>
            </a:pPr>
            <a:r>
              <a:rPr lang="en-US" sz="1800" dirty="0"/>
              <a:t>MA DOR contact is 1-800-392-6089 or 617-887-6367.</a:t>
            </a:r>
          </a:p>
          <a:p>
            <a:pPr marL="342900" indent="-342900">
              <a:lnSpc>
                <a:spcPct val="91000"/>
              </a:lnSpc>
              <a:buFont typeface="Arial" panose="020B0604020202020204" pitchFamily="34" charset="0"/>
              <a:buChar char="•"/>
            </a:pPr>
            <a:endParaRPr lang="en-US" sz="1800" dirty="0">
              <a:latin typeface="Aptos" panose="020B0004020202020204" pitchFamily="34" charset="0"/>
              <a:ea typeface="Aptos" panose="020B0004020202020204" pitchFamily="34" charset="0"/>
              <a:cs typeface="Aptos" panose="020B0004020202020204" pitchFamily="34" charset="0"/>
            </a:endParaRPr>
          </a:p>
          <a:p>
            <a:pPr>
              <a:lnSpc>
                <a:spcPct val="91000"/>
              </a:lnSpc>
            </a:pP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285750" indent="-285750">
              <a:lnSpc>
                <a:spcPct val="91000"/>
              </a:lnSpc>
              <a:buFont typeface="Arial" panose="020B0604020202020204" pitchFamily="34" charset="0"/>
              <a:buChar char="•"/>
            </a:pPr>
            <a:endParaRPr lang="en-US" sz="1400" b="0" i="0" u="none" strike="noStrike" baseline="0" dirty="0">
              <a:latin typeface="Times New Roman" panose="02020603050405020304" pitchFamily="18" charset="0"/>
            </a:endParaRPr>
          </a:p>
          <a:p>
            <a:pPr>
              <a:lnSpc>
                <a:spcPct val="91000"/>
              </a:lnSpc>
            </a:pPr>
            <a:endParaRPr lang="en-US" sz="1200" dirty="0"/>
          </a:p>
        </p:txBody>
      </p:sp>
      <p:pic>
        <p:nvPicPr>
          <p:cNvPr id="3" name="Picture 2" descr="A statue of a person in a room with a religious picture&#10;&#10;Description automatically generated">
            <a:extLst>
              <a:ext uri="{FF2B5EF4-FFF2-40B4-BE49-F238E27FC236}">
                <a16:creationId xmlns:a16="http://schemas.microsoft.com/office/drawing/2014/main" id="{02D6E391-6053-5AC2-2D75-E1C557D77D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0551" y="0"/>
            <a:ext cx="5143500" cy="6858000"/>
          </a:xfrm>
          <a:prstGeom prst="rect">
            <a:avLst/>
          </a:prstGeom>
        </p:spPr>
      </p:pic>
    </p:spTree>
    <p:extLst>
      <p:ext uri="{BB962C8B-B14F-4D97-AF65-F5344CB8AC3E}">
        <p14:creationId xmlns:p14="http://schemas.microsoft.com/office/powerpoint/2010/main" val="3185599518"/>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558DA214-7FDA-4C9D-A7CF-9AD725E29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447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6381F8CF-55D8-EC45-A763-9E27AD0FAF32}"/>
              </a:ext>
            </a:extLst>
          </p:cNvPr>
          <p:cNvSpPr>
            <a:spLocks noGrp="1"/>
          </p:cNvSpPr>
          <p:nvPr>
            <p:ph type="title"/>
          </p:nvPr>
        </p:nvSpPr>
        <p:spPr>
          <a:xfrm>
            <a:off x="960438" y="317499"/>
            <a:ext cx="4500737" cy="1442475"/>
          </a:xfrm>
        </p:spPr>
        <p:txBody>
          <a:bodyPr>
            <a:normAutofit/>
          </a:bodyPr>
          <a:lstStyle/>
          <a:p>
            <a:pPr algn="ctr"/>
            <a:r>
              <a:rPr lang="en-US" sz="3600" dirty="0">
                <a:solidFill>
                  <a:schemeClr val="tx1"/>
                </a:solidFill>
              </a:rPr>
              <a:t>W-9</a:t>
            </a:r>
          </a:p>
        </p:txBody>
      </p:sp>
      <p:sp>
        <p:nvSpPr>
          <p:cNvPr id="5" name="Content Placeholder 4">
            <a:extLst>
              <a:ext uri="{FF2B5EF4-FFF2-40B4-BE49-F238E27FC236}">
                <a16:creationId xmlns:a16="http://schemas.microsoft.com/office/drawing/2014/main" id="{8DF87BFA-1A21-E8F8-FB4D-DD17EEEB454E}"/>
              </a:ext>
            </a:extLst>
          </p:cNvPr>
          <p:cNvSpPr>
            <a:spLocks noGrp="1"/>
          </p:cNvSpPr>
          <p:nvPr>
            <p:ph idx="1"/>
          </p:nvPr>
        </p:nvSpPr>
        <p:spPr>
          <a:xfrm>
            <a:off x="960438" y="1661652"/>
            <a:ext cx="4500737" cy="4520073"/>
          </a:xfrm>
        </p:spPr>
        <p:txBody>
          <a:bodyPr anchor="t">
            <a:normAutofit fontScale="92500" lnSpcReduction="10000"/>
          </a:bodyPr>
          <a:lstStyle/>
          <a:p>
            <a:pPr>
              <a:lnSpc>
                <a:spcPct val="91000"/>
              </a:lnSpc>
            </a:pPr>
            <a:endParaRPr lang="en-US" sz="1200" b="0" i="0" u="none" strike="noStrike" baseline="0" dirty="0">
              <a:latin typeface="Times New Roman" panose="02020603050405020304" pitchFamily="18" charset="0"/>
            </a:endParaRPr>
          </a:p>
          <a:p>
            <a:pPr marL="342900" indent="-342900">
              <a:buFont typeface="Arial" panose="020B0604020202020204" pitchFamily="34" charset="0"/>
              <a:buChar char="•"/>
            </a:pPr>
            <a:r>
              <a:rPr lang="en-US" sz="1800" dirty="0"/>
              <a:t>Form W-9, Request for Taxpayer Identification Number and Certification is used when a person or entity is required to report certain types of income. </a:t>
            </a:r>
          </a:p>
          <a:p>
            <a:pPr marL="342900" indent="-342900">
              <a:buFont typeface="Arial" panose="020B0604020202020204" pitchFamily="34" charset="0"/>
              <a:buChar char="•"/>
            </a:pPr>
            <a:r>
              <a:rPr lang="en-US" sz="1800" dirty="0"/>
              <a:t>Gather tax information (W-9) from a vendor when a parish or school pays a non-employee or other entity $600 in a calendar year. </a:t>
            </a:r>
          </a:p>
          <a:p>
            <a:pPr marL="342900" indent="-342900">
              <a:buFont typeface="Arial" panose="020B0604020202020204" pitchFamily="34" charset="0"/>
              <a:buChar char="•"/>
            </a:pPr>
            <a:r>
              <a:rPr lang="en-US" sz="1800" dirty="0"/>
              <a:t>This form helps you obtain important information from payees so you can prepare a 1099 return for the IRS.</a:t>
            </a:r>
          </a:p>
          <a:p>
            <a:pPr marL="342900" indent="-342900">
              <a:buFont typeface="Arial" panose="020B0604020202020204" pitchFamily="34" charset="0"/>
              <a:buChar char="•"/>
            </a:pPr>
            <a:r>
              <a:rPr lang="en-US" sz="1800" dirty="0"/>
              <a:t>Link to the W-9 form from IRS</a:t>
            </a:r>
          </a:p>
          <a:p>
            <a:pPr marL="0" lvl="1" indent="0" algn="ctr">
              <a:spcBef>
                <a:spcPts val="700"/>
              </a:spcBef>
              <a:spcAft>
                <a:spcPts val="700"/>
              </a:spcAft>
              <a:buNone/>
            </a:pPr>
            <a:r>
              <a:rPr lang="en-US" sz="1800" dirty="0">
                <a:solidFill>
                  <a:srgbClr val="00B0F0"/>
                </a:solidFill>
                <a:hlinkClick r:id="rId2">
                  <a:extLst>
                    <a:ext uri="{A12FA001-AC4F-418D-AE19-62706E023703}">
                      <ahyp:hlinkClr xmlns:ahyp="http://schemas.microsoft.com/office/drawing/2018/hyperlinkcolor" val="tx"/>
                    </a:ext>
                  </a:extLst>
                </a:hlinkClick>
              </a:rPr>
              <a:t>Form W-9 (Rev. March 2024)</a:t>
            </a:r>
            <a:endParaRPr lang="en-US" sz="1800" dirty="0">
              <a:solidFill>
                <a:srgbClr val="00B0F0"/>
              </a:solidFill>
            </a:endParaRPr>
          </a:p>
          <a:p>
            <a:pPr marL="342900" indent="-342900">
              <a:lnSpc>
                <a:spcPct val="91000"/>
              </a:lnSpc>
              <a:buFont typeface="Arial" panose="020B0604020202020204" pitchFamily="34" charset="0"/>
              <a:buChar char="•"/>
            </a:pPr>
            <a:endParaRPr lang="en-US" sz="1200" dirty="0"/>
          </a:p>
        </p:txBody>
      </p:sp>
      <p:pic>
        <p:nvPicPr>
          <p:cNvPr id="3" name="Picture 2" descr="A building with a cross on the front&#10;&#10;Description automatically generated">
            <a:extLst>
              <a:ext uri="{FF2B5EF4-FFF2-40B4-BE49-F238E27FC236}">
                <a16:creationId xmlns:a16="http://schemas.microsoft.com/office/drawing/2014/main" id="{4E9DEAA5-E8AC-2FA7-7240-1F6E867A66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0528" y="0"/>
            <a:ext cx="6282813" cy="6858000"/>
          </a:xfrm>
          <a:prstGeom prst="rect">
            <a:avLst/>
          </a:prstGeom>
        </p:spPr>
      </p:pic>
    </p:spTree>
    <p:extLst>
      <p:ext uri="{BB962C8B-B14F-4D97-AF65-F5344CB8AC3E}">
        <p14:creationId xmlns:p14="http://schemas.microsoft.com/office/powerpoint/2010/main" val="4098938997"/>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7EE80-7617-394E-FEC0-7D632F37882E}"/>
              </a:ext>
            </a:extLst>
          </p:cNvPr>
          <p:cNvSpPr>
            <a:spLocks noGrp="1"/>
          </p:cNvSpPr>
          <p:nvPr>
            <p:ph type="title"/>
          </p:nvPr>
        </p:nvSpPr>
        <p:spPr/>
        <p:txBody>
          <a:bodyPr/>
          <a:lstStyle/>
          <a:p>
            <a:pPr algn="ctr"/>
            <a:r>
              <a:rPr lang="en-US" dirty="0"/>
              <a:t>Helpful Links</a:t>
            </a:r>
          </a:p>
        </p:txBody>
      </p:sp>
      <p:sp>
        <p:nvSpPr>
          <p:cNvPr id="3" name="Content Placeholder 2">
            <a:extLst>
              <a:ext uri="{FF2B5EF4-FFF2-40B4-BE49-F238E27FC236}">
                <a16:creationId xmlns:a16="http://schemas.microsoft.com/office/drawing/2014/main" id="{66305D22-9944-9D06-E8D0-16A5EAEFCC7F}"/>
              </a:ext>
            </a:extLst>
          </p:cNvPr>
          <p:cNvSpPr>
            <a:spLocks noGrp="1"/>
          </p:cNvSpPr>
          <p:nvPr>
            <p:ph idx="1"/>
          </p:nvPr>
        </p:nvSpPr>
        <p:spPr>
          <a:xfrm>
            <a:off x="960120" y="2379406"/>
            <a:ext cx="10268712" cy="4080388"/>
          </a:xfrm>
        </p:spPr>
        <p:txBody>
          <a:bodyPr>
            <a:normAutofit/>
          </a:bodyPr>
          <a:lstStyle/>
          <a:p>
            <a:pPr algn="ctr"/>
            <a:r>
              <a:rPr lang="en-US" sz="2000" dirty="0"/>
              <a:t>Who to contact in Finance</a:t>
            </a:r>
          </a:p>
          <a:p>
            <a:pPr algn="ctr"/>
            <a:r>
              <a:rPr lang="en-US" sz="2000" dirty="0"/>
              <a:t> </a:t>
            </a:r>
            <a:r>
              <a:rPr lang="en-US" sz="2000" dirty="0">
                <a:solidFill>
                  <a:srgbClr val="00B0F0"/>
                </a:solidFill>
                <a:hlinkClick r:id="rId2">
                  <a:extLst>
                    <a:ext uri="{A12FA001-AC4F-418D-AE19-62706E023703}">
                      <ahyp:hlinkClr xmlns:ahyp="http://schemas.microsoft.com/office/drawing/2018/hyperlinkcolor" val="tx"/>
                    </a:ext>
                  </a:extLst>
                </a:hlinkClick>
              </a:rPr>
              <a:t>Chancery-Office-Contacts-rev-10-23.pdf (fallriverdiocese.org)</a:t>
            </a:r>
            <a:endParaRPr lang="en-US" sz="2000" dirty="0">
              <a:solidFill>
                <a:srgbClr val="00B0F0"/>
              </a:solidFill>
            </a:endParaRPr>
          </a:p>
          <a:p>
            <a:pPr algn="ctr"/>
            <a:r>
              <a:rPr lang="en-US" sz="2000" dirty="0"/>
              <a:t>Diocesan Offices &amp; Ministries contact</a:t>
            </a:r>
          </a:p>
          <a:p>
            <a:pPr algn="ctr"/>
            <a:r>
              <a:rPr lang="en-US" sz="2000" dirty="0">
                <a:solidFill>
                  <a:srgbClr val="00B0F0"/>
                </a:solidFill>
                <a:hlinkClick r:id="rId3">
                  <a:extLst>
                    <a:ext uri="{A12FA001-AC4F-418D-AE19-62706E023703}">
                      <ahyp:hlinkClr xmlns:ahyp="http://schemas.microsoft.com/office/drawing/2018/hyperlinkcolor" val="tx"/>
                    </a:ext>
                  </a:extLst>
                </a:hlinkClick>
              </a:rPr>
              <a:t>A-Z List of Diocesan Offices &amp; Ministries - Roman Catholic Diocese of Fall River (fallriverdiocese.org)</a:t>
            </a:r>
            <a:endParaRPr lang="en-US" sz="2000" dirty="0">
              <a:solidFill>
                <a:srgbClr val="00B0F0"/>
              </a:solidFill>
            </a:endParaRPr>
          </a:p>
          <a:p>
            <a:pPr algn="ctr"/>
            <a:r>
              <a:rPr lang="en-US" sz="2000" dirty="0"/>
              <a:t>Where to find previously held business manager Webex</a:t>
            </a:r>
          </a:p>
          <a:p>
            <a:pPr algn="ctr"/>
            <a:r>
              <a:rPr lang="en-US" sz="2000" dirty="0">
                <a:solidFill>
                  <a:srgbClr val="00B0F0"/>
                </a:solidFill>
                <a:hlinkClick r:id="rId4">
                  <a:extLst>
                    <a:ext uri="{A12FA001-AC4F-418D-AE19-62706E023703}">
                      <ahyp:hlinkClr xmlns:ahyp="http://schemas.microsoft.com/office/drawing/2018/hyperlinkcolor" val="tx"/>
                    </a:ext>
                  </a:extLst>
                </a:hlinkClick>
              </a:rPr>
              <a:t>Office of Finance - Roman Catholic Diocese of Fall River (fallriverdiocese.org)</a:t>
            </a:r>
            <a:endParaRPr lang="en-US" sz="2000" dirty="0">
              <a:solidFill>
                <a:srgbClr val="00B0F0"/>
              </a:solidFill>
            </a:endParaRPr>
          </a:p>
          <a:p>
            <a:pPr algn="ctr"/>
            <a:endParaRPr lang="en-US" sz="2000" dirty="0">
              <a:solidFill>
                <a:srgbClr val="00B0F0"/>
              </a:solidFill>
            </a:endParaRPr>
          </a:p>
          <a:p>
            <a:endParaRPr lang="en-US" dirty="0"/>
          </a:p>
        </p:txBody>
      </p:sp>
    </p:spTree>
    <p:extLst>
      <p:ext uri="{BB962C8B-B14F-4D97-AF65-F5344CB8AC3E}">
        <p14:creationId xmlns:p14="http://schemas.microsoft.com/office/powerpoint/2010/main" val="475576187"/>
      </p:ext>
    </p:extLst>
  </p:cSld>
  <p:clrMapOvr>
    <a:masterClrMapping/>
  </p:clrMapOvr>
</p:sld>
</file>

<file path=ppt/theme/theme1.xml><?xml version="1.0" encoding="utf-8"?>
<a:theme xmlns:a="http://schemas.openxmlformats.org/drawingml/2006/main" name="JuxtaposeVTI">
  <a:themeElements>
    <a:clrScheme name="Juxtapose">
      <a:dk1>
        <a:sysClr val="windowText" lastClr="000000"/>
      </a:dk1>
      <a:lt1>
        <a:sysClr val="window" lastClr="FFFFFF"/>
      </a:lt1>
      <a:dk2>
        <a:srgbClr val="3F3F3F"/>
      </a:dk2>
      <a:lt2>
        <a:srgbClr val="F8F7F5"/>
      </a:lt2>
      <a:accent1>
        <a:srgbClr val="F99700"/>
      </a:accent1>
      <a:accent2>
        <a:srgbClr val="00BAC7"/>
      </a:accent2>
      <a:accent3>
        <a:srgbClr val="FF5C21"/>
      </a:accent3>
      <a:accent4>
        <a:srgbClr val="6F7EFD"/>
      </a:accent4>
      <a:accent5>
        <a:srgbClr val="ACACAC"/>
      </a:accent5>
      <a:accent6>
        <a:srgbClr val="737373"/>
      </a:accent6>
      <a:hlink>
        <a:srgbClr val="0099FF"/>
      </a:hlink>
      <a:folHlink>
        <a:srgbClr val="868686"/>
      </a:folHlink>
    </a:clrScheme>
    <a:fontScheme name="Custom 167">
      <a:majorFont>
        <a:latin typeface="Franklin Gothic Demi Cond"/>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uxtaposeVTI" id="{FBDCC3B4-6EA8-442A-B697-43C068E31FE3}" vid="{090F2E09-E4E2-4F71-A70E-279F5A0D9E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1686</TotalTime>
  <Words>575</Words>
  <Application>Microsoft Office PowerPoint</Application>
  <PresentationFormat>Widescreen</PresentationFormat>
  <Paragraphs>49</Paragraphs>
  <Slides>7</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*Arial-7203-Identity-H</vt:lpstr>
      <vt:lpstr>Aptos</vt:lpstr>
      <vt:lpstr>Arial</vt:lpstr>
      <vt:lpstr>Franklin Gothic Demi Cond</vt:lpstr>
      <vt:lpstr>Franklin Gothic Medium</vt:lpstr>
      <vt:lpstr>Times New Roman</vt:lpstr>
      <vt:lpstr>Wingdings</vt:lpstr>
      <vt:lpstr>JuxtaposeVTI</vt:lpstr>
      <vt:lpstr>Business manager</vt:lpstr>
      <vt:lpstr>Training overview</vt:lpstr>
      <vt:lpstr>USCCB Group Exemption 501 (c) (3)</vt:lpstr>
      <vt:lpstr>MA ST-2</vt:lpstr>
      <vt:lpstr>MA ST-5</vt:lpstr>
      <vt:lpstr>W-9</vt:lpstr>
      <vt:lpstr>Helpful Links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manager</dc:title>
  <dc:creator>Leslie Moujabber</dc:creator>
  <cp:lastModifiedBy>Lisa Montuori</cp:lastModifiedBy>
  <cp:revision>24</cp:revision>
  <cp:lastPrinted>2024-08-15T17:25:01Z</cp:lastPrinted>
  <dcterms:created xsi:type="dcterms:W3CDTF">2024-05-10T16:23:35Z</dcterms:created>
  <dcterms:modified xsi:type="dcterms:W3CDTF">2024-10-23T12:05:21Z</dcterms:modified>
</cp:coreProperties>
</file>