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2"/>
  </p:notesMasterIdLst>
  <p:sldIdLst>
    <p:sldId id="257" r:id="rId5"/>
    <p:sldId id="258" r:id="rId6"/>
    <p:sldId id="275" r:id="rId7"/>
    <p:sldId id="280" r:id="rId8"/>
    <p:sldId id="281" r:id="rId9"/>
    <p:sldId id="278" r:id="rId10"/>
    <p:sldId id="276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79567C-2997-4A78-84C2-43D74EB01C9A}" v="107" dt="2025-02-26T18:10:35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48" autoAdjust="0"/>
    <p:restoredTop sz="94660"/>
  </p:normalViewPr>
  <p:slideViewPr>
    <p:cSldViewPr snapToGrid="0">
      <p:cViewPr varScale="1">
        <p:scale>
          <a:sx n="98" d="100"/>
          <a:sy n="98" d="100"/>
        </p:scale>
        <p:origin x="66" y="6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Bradbury" userId="871c9745-148f-40db-9c9a-f7d8447ba829" providerId="ADAL" clId="{E979567C-2997-4A78-84C2-43D74EB01C9A}"/>
    <pc:docChg chg="undo custSel addSld delSld modSld sldOrd">
      <pc:chgData name="Laura Bradbury" userId="871c9745-148f-40db-9c9a-f7d8447ba829" providerId="ADAL" clId="{E979567C-2997-4A78-84C2-43D74EB01C9A}" dt="2025-02-26T17:09:02.166" v="3834" actId="20577"/>
      <pc:docMkLst>
        <pc:docMk/>
      </pc:docMkLst>
      <pc:sldChg chg="modSp mod">
        <pc:chgData name="Laura Bradbury" userId="871c9745-148f-40db-9c9a-f7d8447ba829" providerId="ADAL" clId="{E979567C-2997-4A78-84C2-43D74EB01C9A}" dt="2025-02-26T16:20:46.330" v="2670" actId="20577"/>
        <pc:sldMkLst>
          <pc:docMk/>
          <pc:sldMk cId="335530450" sldId="257"/>
        </pc:sldMkLst>
        <pc:spChg chg="mod">
          <ac:chgData name="Laura Bradbury" userId="871c9745-148f-40db-9c9a-f7d8447ba829" providerId="ADAL" clId="{E979567C-2997-4A78-84C2-43D74EB01C9A}" dt="2025-02-26T16:20:46.330" v="2670" actId="20577"/>
          <ac:spMkLst>
            <pc:docMk/>
            <pc:sldMk cId="335530450" sldId="257"/>
            <ac:spMk id="5" creationId="{72154C50-88C8-A5FF-558B-E39A67B68651}"/>
          </ac:spMkLst>
        </pc:spChg>
      </pc:sldChg>
      <pc:sldChg chg="modSp mod">
        <pc:chgData name="Laura Bradbury" userId="871c9745-148f-40db-9c9a-f7d8447ba829" providerId="ADAL" clId="{E979567C-2997-4A78-84C2-43D74EB01C9A}" dt="2025-02-26T17:09:02.166" v="3834" actId="20577"/>
        <pc:sldMkLst>
          <pc:docMk/>
          <pc:sldMk cId="782132612" sldId="258"/>
        </pc:sldMkLst>
        <pc:spChg chg="mod">
          <ac:chgData name="Laura Bradbury" userId="871c9745-148f-40db-9c9a-f7d8447ba829" providerId="ADAL" clId="{E979567C-2997-4A78-84C2-43D74EB01C9A}" dt="2025-02-26T17:09:02.166" v="3834" actId="20577"/>
          <ac:spMkLst>
            <pc:docMk/>
            <pc:sldMk cId="782132612" sldId="258"/>
            <ac:spMk id="2" creationId="{5998D5A0-AB28-0EA8-6226-8A96897B742B}"/>
          </ac:spMkLst>
        </pc:spChg>
        <pc:graphicFrameChg chg="mod">
          <ac:chgData name="Laura Bradbury" userId="871c9745-148f-40db-9c9a-f7d8447ba829" providerId="ADAL" clId="{E979567C-2997-4A78-84C2-43D74EB01C9A}" dt="2025-02-25T23:12:56.548" v="101"/>
          <ac:graphicFrameMkLst>
            <pc:docMk/>
            <pc:sldMk cId="782132612" sldId="258"/>
            <ac:graphicFrameMk id="25" creationId="{C772C122-0B82-524A-D6C0-5AED085FF277}"/>
          </ac:graphicFrameMkLst>
        </pc:graphicFrameChg>
        <pc:picChg chg="mod">
          <ac:chgData name="Laura Bradbury" userId="871c9745-148f-40db-9c9a-f7d8447ba829" providerId="ADAL" clId="{E979567C-2997-4A78-84C2-43D74EB01C9A}" dt="2025-02-25T23:10:31.165" v="71" actId="14100"/>
          <ac:picMkLst>
            <pc:docMk/>
            <pc:sldMk cId="782132612" sldId="258"/>
            <ac:picMk id="8" creationId="{B26F0D09-F16C-8306-C820-0B9CB046090B}"/>
          </ac:picMkLst>
        </pc:picChg>
      </pc:sldChg>
      <pc:sldChg chg="del">
        <pc:chgData name="Laura Bradbury" userId="871c9745-148f-40db-9c9a-f7d8447ba829" providerId="ADAL" clId="{E979567C-2997-4A78-84C2-43D74EB01C9A}" dt="2025-02-25T23:50:05.822" v="595" actId="47"/>
        <pc:sldMkLst>
          <pc:docMk/>
          <pc:sldMk cId="2771245409" sldId="259"/>
        </pc:sldMkLst>
      </pc:sldChg>
      <pc:sldChg chg="del">
        <pc:chgData name="Laura Bradbury" userId="871c9745-148f-40db-9c9a-f7d8447ba829" providerId="ADAL" clId="{E979567C-2997-4A78-84C2-43D74EB01C9A}" dt="2025-02-25T23:50:10.019" v="596" actId="47"/>
        <pc:sldMkLst>
          <pc:docMk/>
          <pc:sldMk cId="806831918" sldId="260"/>
        </pc:sldMkLst>
      </pc:sldChg>
      <pc:sldChg chg="del">
        <pc:chgData name="Laura Bradbury" userId="871c9745-148f-40db-9c9a-f7d8447ba829" providerId="ADAL" clId="{E979567C-2997-4A78-84C2-43D74EB01C9A}" dt="2025-02-25T23:50:15.116" v="597" actId="47"/>
        <pc:sldMkLst>
          <pc:docMk/>
          <pc:sldMk cId="1269804723" sldId="261"/>
        </pc:sldMkLst>
      </pc:sldChg>
      <pc:sldChg chg="addSp delSp modSp mod ord">
        <pc:chgData name="Laura Bradbury" userId="871c9745-148f-40db-9c9a-f7d8447ba829" providerId="ADAL" clId="{E979567C-2997-4A78-84C2-43D74EB01C9A}" dt="2025-02-26T16:29:02.979" v="2891" actId="20577"/>
        <pc:sldMkLst>
          <pc:docMk/>
          <pc:sldMk cId="21331195" sldId="275"/>
        </pc:sldMkLst>
        <pc:spChg chg="mod">
          <ac:chgData name="Laura Bradbury" userId="871c9745-148f-40db-9c9a-f7d8447ba829" providerId="ADAL" clId="{E979567C-2997-4A78-84C2-43D74EB01C9A}" dt="2025-02-26T15:12:30.358" v="1076" actId="27636"/>
          <ac:spMkLst>
            <pc:docMk/>
            <pc:sldMk cId="21331195" sldId="275"/>
            <ac:spMk id="2" creationId="{6E252AEA-C8F6-D7D3-CB16-589F6D90C106}"/>
          </ac:spMkLst>
        </pc:spChg>
        <pc:spChg chg="add mod">
          <ac:chgData name="Laura Bradbury" userId="871c9745-148f-40db-9c9a-f7d8447ba829" providerId="ADAL" clId="{E979567C-2997-4A78-84C2-43D74EB01C9A}" dt="2025-02-26T15:21:12.186" v="1124" actId="767"/>
          <ac:spMkLst>
            <pc:docMk/>
            <pc:sldMk cId="21331195" sldId="275"/>
            <ac:spMk id="3" creationId="{B9F1EFBC-96BA-F09C-CC1E-99897A8EAF0B}"/>
          </ac:spMkLst>
        </pc:spChg>
        <pc:spChg chg="add mod">
          <ac:chgData name="Laura Bradbury" userId="871c9745-148f-40db-9c9a-f7d8447ba829" providerId="ADAL" clId="{E979567C-2997-4A78-84C2-43D74EB01C9A}" dt="2025-02-26T16:25:37.599" v="2727" actId="20577"/>
          <ac:spMkLst>
            <pc:docMk/>
            <pc:sldMk cId="21331195" sldId="275"/>
            <ac:spMk id="4" creationId="{C2C06F95-CEF2-D408-7098-B9FFE7638969}"/>
          </ac:spMkLst>
        </pc:spChg>
        <pc:spChg chg="add mod">
          <ac:chgData name="Laura Bradbury" userId="871c9745-148f-40db-9c9a-f7d8447ba829" providerId="ADAL" clId="{E979567C-2997-4A78-84C2-43D74EB01C9A}" dt="2025-02-26T15:52:29.094" v="1746" actId="255"/>
          <ac:spMkLst>
            <pc:docMk/>
            <pc:sldMk cId="21331195" sldId="275"/>
            <ac:spMk id="5" creationId="{B5598578-41AC-CB13-1C18-D795BEF8591F}"/>
          </ac:spMkLst>
        </pc:spChg>
        <pc:spChg chg="add mod">
          <ac:chgData name="Laura Bradbury" userId="871c9745-148f-40db-9c9a-f7d8447ba829" providerId="ADAL" clId="{E979567C-2997-4A78-84C2-43D74EB01C9A}" dt="2025-02-26T16:29:02.979" v="2891" actId="20577"/>
          <ac:spMkLst>
            <pc:docMk/>
            <pc:sldMk cId="21331195" sldId="275"/>
            <ac:spMk id="6" creationId="{D17079A9-96DB-6B2D-D4B5-F26605707091}"/>
          </ac:spMkLst>
        </pc:spChg>
        <pc:graphicFrameChg chg="mod">
          <ac:chgData name="Laura Bradbury" userId="871c9745-148f-40db-9c9a-f7d8447ba829" providerId="ADAL" clId="{E979567C-2997-4A78-84C2-43D74EB01C9A}" dt="2025-02-26T15:52:46.294" v="1749"/>
          <ac:graphicFrameMkLst>
            <pc:docMk/>
            <pc:sldMk cId="21331195" sldId="275"/>
            <ac:graphicFrameMk id="13" creationId="{01BE6FB8-FB08-AA7C-41D7-482863D3F129}"/>
          </ac:graphicFrameMkLst>
        </pc:graphicFrameChg>
        <pc:picChg chg="del">
          <ac:chgData name="Laura Bradbury" userId="871c9745-148f-40db-9c9a-f7d8447ba829" providerId="ADAL" clId="{E979567C-2997-4A78-84C2-43D74EB01C9A}" dt="2025-02-25T23:43:17.200" v="430" actId="478"/>
          <ac:picMkLst>
            <pc:docMk/>
            <pc:sldMk cId="21331195" sldId="275"/>
            <ac:picMk id="6" creationId="{E30FE019-D6E1-DB14-B992-39D4613FC727}"/>
          </ac:picMkLst>
        </pc:picChg>
      </pc:sldChg>
      <pc:sldChg chg="modSp mod">
        <pc:chgData name="Laura Bradbury" userId="871c9745-148f-40db-9c9a-f7d8447ba829" providerId="ADAL" clId="{E979567C-2997-4A78-84C2-43D74EB01C9A}" dt="2025-02-26T15:38:02.412" v="1471" actId="255"/>
        <pc:sldMkLst>
          <pc:docMk/>
          <pc:sldMk cId="475576187" sldId="276"/>
        </pc:sldMkLst>
        <pc:spChg chg="mod">
          <ac:chgData name="Laura Bradbury" userId="871c9745-148f-40db-9c9a-f7d8447ba829" providerId="ADAL" clId="{E979567C-2997-4A78-84C2-43D74EB01C9A}" dt="2025-02-26T15:38:02.412" v="1471" actId="255"/>
          <ac:spMkLst>
            <pc:docMk/>
            <pc:sldMk cId="475576187" sldId="276"/>
            <ac:spMk id="3" creationId="{66305D22-9944-9D06-E8D0-16A5EAEFCC7F}"/>
          </ac:spMkLst>
        </pc:spChg>
      </pc:sldChg>
      <pc:sldChg chg="new del">
        <pc:chgData name="Laura Bradbury" userId="871c9745-148f-40db-9c9a-f7d8447ba829" providerId="ADAL" clId="{E979567C-2997-4A78-84C2-43D74EB01C9A}" dt="2025-02-25T23:50:01.575" v="594" actId="47"/>
        <pc:sldMkLst>
          <pc:docMk/>
          <pc:sldMk cId="224043952" sldId="277"/>
        </pc:sldMkLst>
      </pc:sldChg>
      <pc:sldChg chg="addSp delSp modSp add mod ord setBg delDesignElem">
        <pc:chgData name="Laura Bradbury" userId="871c9745-148f-40db-9c9a-f7d8447ba829" providerId="ADAL" clId="{E979567C-2997-4A78-84C2-43D74EB01C9A}" dt="2025-02-26T17:07:46.045" v="3825" actId="14100"/>
        <pc:sldMkLst>
          <pc:docMk/>
          <pc:sldMk cId="1272785278" sldId="278"/>
        </pc:sldMkLst>
        <pc:spChg chg="mod">
          <ac:chgData name="Laura Bradbury" userId="871c9745-148f-40db-9c9a-f7d8447ba829" providerId="ADAL" clId="{E979567C-2997-4A78-84C2-43D74EB01C9A}" dt="2025-02-26T15:48:02.426" v="1598" actId="20577"/>
          <ac:spMkLst>
            <pc:docMk/>
            <pc:sldMk cId="1272785278" sldId="278"/>
            <ac:spMk id="2" creationId="{C2BA3F0E-8B6C-F25C-DAC2-0D060C3A909B}"/>
          </ac:spMkLst>
        </pc:spChg>
        <pc:spChg chg="add del">
          <ac:chgData name="Laura Bradbury" userId="871c9745-148f-40db-9c9a-f7d8447ba829" providerId="ADAL" clId="{E979567C-2997-4A78-84C2-43D74EB01C9A}" dt="2025-02-26T16:50:22.337" v="3113" actId="22"/>
          <ac:spMkLst>
            <pc:docMk/>
            <pc:sldMk cId="1272785278" sldId="278"/>
            <ac:spMk id="4" creationId="{3C421C32-17C8-813B-0E46-8EB799DA3767}"/>
          </ac:spMkLst>
        </pc:spChg>
        <pc:spChg chg="add mod">
          <ac:chgData name="Laura Bradbury" userId="871c9745-148f-40db-9c9a-f7d8447ba829" providerId="ADAL" clId="{E979567C-2997-4A78-84C2-43D74EB01C9A}" dt="2025-02-26T16:50:38.926" v="3116" actId="14100"/>
          <ac:spMkLst>
            <pc:docMk/>
            <pc:sldMk cId="1272785278" sldId="278"/>
            <ac:spMk id="5" creationId="{2EE7F966-3FB2-B350-35A7-5E74906A8852}"/>
          </ac:spMkLst>
        </pc:spChg>
        <pc:spChg chg="add mod">
          <ac:chgData name="Laura Bradbury" userId="871c9745-148f-40db-9c9a-f7d8447ba829" providerId="ADAL" clId="{E979567C-2997-4A78-84C2-43D74EB01C9A}" dt="2025-02-26T16:59:33.881" v="3360" actId="255"/>
          <ac:spMkLst>
            <pc:docMk/>
            <pc:sldMk cId="1272785278" sldId="278"/>
            <ac:spMk id="6" creationId="{F5BDE567-3812-0D0E-0BCE-FEA5C7E2D173}"/>
          </ac:spMkLst>
        </pc:spChg>
        <pc:spChg chg="add mod">
          <ac:chgData name="Laura Bradbury" userId="871c9745-148f-40db-9c9a-f7d8447ba829" providerId="ADAL" clId="{E979567C-2997-4A78-84C2-43D74EB01C9A}" dt="2025-02-26T17:07:38.768" v="3823" actId="14100"/>
          <ac:spMkLst>
            <pc:docMk/>
            <pc:sldMk cId="1272785278" sldId="278"/>
            <ac:spMk id="7" creationId="{2C10AEE5-6DAA-B5DB-6475-AE2B352C721B}"/>
          </ac:spMkLst>
        </pc:spChg>
        <pc:spChg chg="add mod">
          <ac:chgData name="Laura Bradbury" userId="871c9745-148f-40db-9c9a-f7d8447ba829" providerId="ADAL" clId="{E979567C-2997-4A78-84C2-43D74EB01C9A}" dt="2025-02-26T17:07:46.045" v="3825" actId="14100"/>
          <ac:spMkLst>
            <pc:docMk/>
            <pc:sldMk cId="1272785278" sldId="278"/>
            <ac:spMk id="8" creationId="{8082C61E-6B76-BE28-FEBC-CACA7664F109}"/>
          </ac:spMkLst>
        </pc:spChg>
        <pc:spChg chg="del">
          <ac:chgData name="Laura Bradbury" userId="871c9745-148f-40db-9c9a-f7d8447ba829" providerId="ADAL" clId="{E979567C-2997-4A78-84C2-43D74EB01C9A}" dt="2025-02-25T23:49:58.128" v="591"/>
          <ac:spMkLst>
            <pc:docMk/>
            <pc:sldMk cId="1272785278" sldId="278"/>
            <ac:spMk id="18" creationId="{4387F577-FBA2-3870-8A5A-A5748AC81B70}"/>
          </ac:spMkLst>
        </pc:spChg>
        <pc:spChg chg="del">
          <ac:chgData name="Laura Bradbury" userId="871c9745-148f-40db-9c9a-f7d8447ba829" providerId="ADAL" clId="{E979567C-2997-4A78-84C2-43D74EB01C9A}" dt="2025-02-25T23:49:58.128" v="591"/>
          <ac:spMkLst>
            <pc:docMk/>
            <pc:sldMk cId="1272785278" sldId="278"/>
            <ac:spMk id="20" creationId="{CBCC3161-8088-0106-8B8E-0DD1E4C38148}"/>
          </ac:spMkLst>
        </pc:spChg>
        <pc:graphicFrameChg chg="mod">
          <ac:chgData name="Laura Bradbury" userId="871c9745-148f-40db-9c9a-f7d8447ba829" providerId="ADAL" clId="{E979567C-2997-4A78-84C2-43D74EB01C9A}" dt="2025-02-26T17:07:16.426" v="3821"/>
          <ac:graphicFrameMkLst>
            <pc:docMk/>
            <pc:sldMk cId="1272785278" sldId="278"/>
            <ac:graphicFrameMk id="13" creationId="{0EC4F70A-0E32-C2A5-0760-A861148E9E0F}"/>
          </ac:graphicFrameMkLst>
        </pc:graphicFrameChg>
      </pc:sldChg>
      <pc:sldChg chg="delSp add del setBg delDesignElem">
        <pc:chgData name="Laura Bradbury" userId="871c9745-148f-40db-9c9a-f7d8447ba829" providerId="ADAL" clId="{E979567C-2997-4A78-84C2-43D74EB01C9A}" dt="2025-02-25T23:50:41.865" v="603" actId="47"/>
        <pc:sldMkLst>
          <pc:docMk/>
          <pc:sldMk cId="4130466128" sldId="279"/>
        </pc:sldMkLst>
        <pc:spChg chg="del">
          <ac:chgData name="Laura Bradbury" userId="871c9745-148f-40db-9c9a-f7d8447ba829" providerId="ADAL" clId="{E979567C-2997-4A78-84C2-43D74EB01C9A}" dt="2025-02-25T23:49:59.626" v="593"/>
          <ac:spMkLst>
            <pc:docMk/>
            <pc:sldMk cId="4130466128" sldId="279"/>
            <ac:spMk id="18" creationId="{9D8F2930-3CC4-1B91-880F-1E4A4F5A5CF4}"/>
          </ac:spMkLst>
        </pc:spChg>
        <pc:spChg chg="del">
          <ac:chgData name="Laura Bradbury" userId="871c9745-148f-40db-9c9a-f7d8447ba829" providerId="ADAL" clId="{E979567C-2997-4A78-84C2-43D74EB01C9A}" dt="2025-02-25T23:49:59.626" v="593"/>
          <ac:spMkLst>
            <pc:docMk/>
            <pc:sldMk cId="4130466128" sldId="279"/>
            <ac:spMk id="20" creationId="{07AA2CB4-A839-FEA5-112A-8D9156149C83}"/>
          </ac:spMkLst>
        </pc:spChg>
      </pc:sldChg>
      <pc:sldChg chg="addSp delSp modSp add mod ord setBg delDesignElem">
        <pc:chgData name="Laura Bradbury" userId="871c9745-148f-40db-9c9a-f7d8447ba829" providerId="ADAL" clId="{E979567C-2997-4A78-84C2-43D74EB01C9A}" dt="2025-02-26T15:12:12.412" v="1054"/>
        <pc:sldMkLst>
          <pc:docMk/>
          <pc:sldMk cId="2400324426" sldId="280"/>
        </pc:sldMkLst>
        <pc:spChg chg="mod">
          <ac:chgData name="Laura Bradbury" userId="871c9745-148f-40db-9c9a-f7d8447ba829" providerId="ADAL" clId="{E979567C-2997-4A78-84C2-43D74EB01C9A}" dt="2025-02-25T23:51:53.737" v="612" actId="20577"/>
          <ac:spMkLst>
            <pc:docMk/>
            <pc:sldMk cId="2400324426" sldId="280"/>
            <ac:spMk id="2" creationId="{702D64F0-5E64-C006-59A3-33DC4F06B00E}"/>
          </ac:spMkLst>
        </pc:spChg>
        <pc:spChg chg="add mod">
          <ac:chgData name="Laura Bradbury" userId="871c9745-148f-40db-9c9a-f7d8447ba829" providerId="ADAL" clId="{E979567C-2997-4A78-84C2-43D74EB01C9A}" dt="2025-02-26T00:30:48.781" v="998" actId="20577"/>
          <ac:spMkLst>
            <pc:docMk/>
            <pc:sldMk cId="2400324426" sldId="280"/>
            <ac:spMk id="3" creationId="{CB6E08D5-A3C0-F64D-05FD-8193E5BD7E1C}"/>
          </ac:spMkLst>
        </pc:spChg>
        <pc:spChg chg="add mod">
          <ac:chgData name="Laura Bradbury" userId="871c9745-148f-40db-9c9a-f7d8447ba829" providerId="ADAL" clId="{E979567C-2997-4A78-84C2-43D74EB01C9A}" dt="2025-02-26T00:27:10.302" v="798" actId="1076"/>
          <ac:spMkLst>
            <pc:docMk/>
            <pc:sldMk cId="2400324426" sldId="280"/>
            <ac:spMk id="4" creationId="{4876A84C-17DA-332C-86CE-6C1F3087AE15}"/>
          </ac:spMkLst>
        </pc:spChg>
        <pc:spChg chg="add del mod">
          <ac:chgData name="Laura Bradbury" userId="871c9745-148f-40db-9c9a-f7d8447ba829" providerId="ADAL" clId="{E979567C-2997-4A78-84C2-43D74EB01C9A}" dt="2025-02-26T00:14:44.351" v="776" actId="478"/>
          <ac:spMkLst>
            <pc:docMk/>
            <pc:sldMk cId="2400324426" sldId="280"/>
            <ac:spMk id="5" creationId="{E86BA60E-78BD-7621-5866-D4769EBE7791}"/>
          </ac:spMkLst>
        </pc:spChg>
        <pc:spChg chg="add mod">
          <ac:chgData name="Laura Bradbury" userId="871c9745-148f-40db-9c9a-f7d8447ba829" providerId="ADAL" clId="{E979567C-2997-4A78-84C2-43D74EB01C9A}" dt="2025-02-26T00:26:58.444" v="797" actId="947"/>
          <ac:spMkLst>
            <pc:docMk/>
            <pc:sldMk cId="2400324426" sldId="280"/>
            <ac:spMk id="7" creationId="{C60973F3-3994-AD9A-EBB6-D48267DAF246}"/>
          </ac:spMkLst>
        </pc:spChg>
        <pc:spChg chg="mod">
          <ac:chgData name="Laura Bradbury" userId="871c9745-148f-40db-9c9a-f7d8447ba829" providerId="ADAL" clId="{E979567C-2997-4A78-84C2-43D74EB01C9A}" dt="2025-02-26T00:07:40.294" v="759" actId="1076"/>
          <ac:spMkLst>
            <pc:docMk/>
            <pc:sldMk cId="2400324426" sldId="280"/>
            <ac:spMk id="16" creationId="{CF8EA31B-DDD9-7FBE-DBFF-F0DCFD8CFCE7}"/>
          </ac:spMkLst>
        </pc:spChg>
        <pc:spChg chg="mod">
          <ac:chgData name="Laura Bradbury" userId="871c9745-148f-40db-9c9a-f7d8447ba829" providerId="ADAL" clId="{E979567C-2997-4A78-84C2-43D74EB01C9A}" dt="2025-02-26T00:16:46.250" v="791" actId="1076"/>
          <ac:spMkLst>
            <pc:docMk/>
            <pc:sldMk cId="2400324426" sldId="280"/>
            <ac:spMk id="17" creationId="{FE95091C-6297-2B8E-6190-9E78E7132461}"/>
          </ac:spMkLst>
        </pc:spChg>
        <pc:spChg chg="del">
          <ac:chgData name="Laura Bradbury" userId="871c9745-148f-40db-9c9a-f7d8447ba829" providerId="ADAL" clId="{E979567C-2997-4A78-84C2-43D74EB01C9A}" dt="2025-02-25T23:50:21.278" v="599"/>
          <ac:spMkLst>
            <pc:docMk/>
            <pc:sldMk cId="2400324426" sldId="280"/>
            <ac:spMk id="18" creationId="{08C2F7AE-3638-1152-EF03-4366402495FA}"/>
          </ac:spMkLst>
        </pc:spChg>
        <pc:spChg chg="mod">
          <ac:chgData name="Laura Bradbury" userId="871c9745-148f-40db-9c9a-f7d8447ba829" providerId="ADAL" clId="{E979567C-2997-4A78-84C2-43D74EB01C9A}" dt="2025-02-26T00:16:39.510" v="790" actId="1076"/>
          <ac:spMkLst>
            <pc:docMk/>
            <pc:sldMk cId="2400324426" sldId="280"/>
            <ac:spMk id="19" creationId="{02CBE445-C4D7-15E3-FAD8-947F42FD3304}"/>
          </ac:spMkLst>
        </pc:spChg>
        <pc:spChg chg="del">
          <ac:chgData name="Laura Bradbury" userId="871c9745-148f-40db-9c9a-f7d8447ba829" providerId="ADAL" clId="{E979567C-2997-4A78-84C2-43D74EB01C9A}" dt="2025-02-25T23:50:21.278" v="599"/>
          <ac:spMkLst>
            <pc:docMk/>
            <pc:sldMk cId="2400324426" sldId="280"/>
            <ac:spMk id="20" creationId="{7154C1C3-E85B-B076-9741-5033C6DF3E92}"/>
          </ac:spMkLst>
        </pc:spChg>
        <pc:graphicFrameChg chg="mod">
          <ac:chgData name="Laura Bradbury" userId="871c9745-148f-40db-9c9a-f7d8447ba829" providerId="ADAL" clId="{E979567C-2997-4A78-84C2-43D74EB01C9A}" dt="2025-02-26T00:26:00.417" v="792"/>
          <ac:graphicFrameMkLst>
            <pc:docMk/>
            <pc:sldMk cId="2400324426" sldId="280"/>
            <ac:graphicFrameMk id="13" creationId="{A1C0FB3E-1C43-4643-2B9E-576953DD0FD4}"/>
          </ac:graphicFrameMkLst>
        </pc:graphicFrameChg>
      </pc:sldChg>
      <pc:sldChg chg="addSp delSp modSp add mod ord">
        <pc:chgData name="Laura Bradbury" userId="871c9745-148f-40db-9c9a-f7d8447ba829" providerId="ADAL" clId="{E979567C-2997-4A78-84C2-43D74EB01C9A}" dt="2025-02-26T16:46:45.378" v="3111" actId="20577"/>
        <pc:sldMkLst>
          <pc:docMk/>
          <pc:sldMk cId="3240012059" sldId="281"/>
        </pc:sldMkLst>
        <pc:spChg chg="mod">
          <ac:chgData name="Laura Bradbury" userId="871c9745-148f-40db-9c9a-f7d8447ba829" providerId="ADAL" clId="{E979567C-2997-4A78-84C2-43D74EB01C9A}" dt="2025-02-26T15:47:47.928" v="1590" actId="20577"/>
          <ac:spMkLst>
            <pc:docMk/>
            <pc:sldMk cId="3240012059" sldId="281"/>
            <ac:spMk id="2" creationId="{FE7C2233-C9F2-AE2F-A5B6-21A9DB39D130}"/>
          </ac:spMkLst>
        </pc:spChg>
        <pc:spChg chg="add mod">
          <ac:chgData name="Laura Bradbury" userId="871c9745-148f-40db-9c9a-f7d8447ba829" providerId="ADAL" clId="{E979567C-2997-4A78-84C2-43D74EB01C9A}" dt="2025-02-26T16:08:33.875" v="2275" actId="20577"/>
          <ac:spMkLst>
            <pc:docMk/>
            <pc:sldMk cId="3240012059" sldId="281"/>
            <ac:spMk id="3" creationId="{7BEBAA25-315C-C225-7A5F-055241DA57BC}"/>
          </ac:spMkLst>
        </pc:spChg>
        <pc:spChg chg="add mod">
          <ac:chgData name="Laura Bradbury" userId="871c9745-148f-40db-9c9a-f7d8447ba829" providerId="ADAL" clId="{E979567C-2997-4A78-84C2-43D74EB01C9A}" dt="2025-02-26T16:34:44.195" v="2952" actId="6549"/>
          <ac:spMkLst>
            <pc:docMk/>
            <pc:sldMk cId="3240012059" sldId="281"/>
            <ac:spMk id="4" creationId="{67CBBA82-A600-4BFE-4649-19CA66896FBE}"/>
          </ac:spMkLst>
        </pc:spChg>
        <pc:spChg chg="add del mod">
          <ac:chgData name="Laura Bradbury" userId="871c9745-148f-40db-9c9a-f7d8447ba829" providerId="ADAL" clId="{E979567C-2997-4A78-84C2-43D74EB01C9A}" dt="2025-02-26T16:46:45.378" v="3111" actId="20577"/>
          <ac:spMkLst>
            <pc:docMk/>
            <pc:sldMk cId="3240012059" sldId="281"/>
            <ac:spMk id="5" creationId="{B0A4157B-03A1-D70A-2DC2-EF874465481F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28593-A583-492E-A6E9-F8019DB8F28F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DB51E-B785-4B92-8D89-A17799DD920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8E17A1E0-8620-4D35-A0DA-8C585EED31E6}" type="sibTrans" cxnId="{E04D467E-6C73-4E15-A3C7-AE901FFCCCD1}">
      <dgm:prSet/>
      <dgm:spPr/>
      <dgm:t>
        <a:bodyPr/>
        <a:lstStyle/>
        <a:p>
          <a:endParaRPr lang="en-US"/>
        </a:p>
      </dgm:t>
    </dgm:pt>
    <dgm:pt modelId="{09FC0C39-F518-49D6-8797-EF58A7CD4A39}" type="parTrans" cxnId="{E04D467E-6C73-4E15-A3C7-AE901FFCCCD1}">
      <dgm:prSet/>
      <dgm:spPr/>
      <dgm:t>
        <a:bodyPr/>
        <a:lstStyle/>
        <a:p>
          <a:endParaRPr lang="en-US"/>
        </a:p>
      </dgm:t>
    </dgm:pt>
    <dgm:pt modelId="{B5A629B7-373A-4B0D-B2DA-40DCBC3C0003}" type="pres">
      <dgm:prSet presAssocID="{FD328593-A583-492E-A6E9-F8019DB8F28F}" presName="root" presStyleCnt="0">
        <dgm:presLayoutVars>
          <dgm:dir/>
          <dgm:resizeHandles val="exact"/>
        </dgm:presLayoutVars>
      </dgm:prSet>
      <dgm:spPr/>
    </dgm:pt>
    <dgm:pt modelId="{B4C38A67-F4C6-462F-A825-95B1A467B756}" type="pres">
      <dgm:prSet presAssocID="{312DB51E-B785-4B92-8D89-A17799DD9206}" presName="compNode" presStyleCnt="0"/>
      <dgm:spPr/>
    </dgm:pt>
    <dgm:pt modelId="{5E6627D8-70B4-4623-BEFB-238B9FD73755}" type="pres">
      <dgm:prSet presAssocID="{312DB51E-B785-4B92-8D89-A17799DD9206}" presName="iconBgRect" presStyleLbl="bgShp" presStyleIdx="0" presStyleCnt="1"/>
      <dgm:spPr/>
    </dgm:pt>
    <dgm:pt modelId="{399CE294-E619-405E-AD15-AD09C856D962}" type="pres">
      <dgm:prSet presAssocID="{312DB51E-B785-4B92-8D89-A17799DD9206}" presName="iconRect" presStyleLbl="node1" presStyleIdx="0" presStyleCnt="1" custScaleX="1203430" custScaleY="618096" custLinFactNeighborX="-6065" custLinFactNeighborY="-23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rgbClr val="0070C0"/>
          </a:solidFill>
        </a:ln>
      </dgm:spPr>
    </dgm:pt>
    <dgm:pt modelId="{19F0F4A0-0F7A-4E3C-8787-3BD32931A7EE}" type="pres">
      <dgm:prSet presAssocID="{312DB51E-B785-4B92-8D89-A17799DD9206}" presName="spaceRect" presStyleCnt="0"/>
      <dgm:spPr/>
    </dgm:pt>
    <dgm:pt modelId="{F0A67DB9-ABF7-4969-BD3A-D7E0F6E25473}" type="pres">
      <dgm:prSet presAssocID="{312DB51E-B785-4B92-8D89-A17799DD9206}" presName="textRect" presStyleLbl="revTx" presStyleIdx="0" presStyleCnt="1" custScaleY="476832">
        <dgm:presLayoutVars>
          <dgm:chMax val="1"/>
          <dgm:chPref val="1"/>
        </dgm:presLayoutVars>
      </dgm:prSet>
      <dgm:spPr/>
    </dgm:pt>
  </dgm:ptLst>
  <dgm:cxnLst>
    <dgm:cxn modelId="{E04D467E-6C73-4E15-A3C7-AE901FFCCCD1}" srcId="{FD328593-A583-492E-A6E9-F8019DB8F28F}" destId="{312DB51E-B785-4B92-8D89-A17799DD9206}" srcOrd="0" destOrd="0" parTransId="{09FC0C39-F518-49D6-8797-EF58A7CD4A39}" sibTransId="{8E17A1E0-8620-4D35-A0DA-8C585EED31E6}"/>
    <dgm:cxn modelId="{29126C83-C942-4A76-AE1F-CCF307E5E849}" type="presOf" srcId="{FD328593-A583-492E-A6E9-F8019DB8F28F}" destId="{B5A629B7-373A-4B0D-B2DA-40DCBC3C0003}" srcOrd="0" destOrd="0" presId="urn:microsoft.com/office/officeart/2018/5/layout/IconCircleLabelList"/>
    <dgm:cxn modelId="{656E6BA6-7A8D-4990-9BB9-A1BA3D0F773E}" type="presOf" srcId="{312DB51E-B785-4B92-8D89-A17799DD9206}" destId="{F0A67DB9-ABF7-4969-BD3A-D7E0F6E25473}" srcOrd="0" destOrd="0" presId="urn:microsoft.com/office/officeart/2018/5/layout/IconCircleLabelList"/>
    <dgm:cxn modelId="{DEFA3939-5680-4072-8CBE-B49E7C74CAE2}" type="presParOf" srcId="{B5A629B7-373A-4B0D-B2DA-40DCBC3C0003}" destId="{B4C38A67-F4C6-462F-A825-95B1A467B756}" srcOrd="0" destOrd="0" presId="urn:microsoft.com/office/officeart/2018/5/layout/IconCircleLabelList"/>
    <dgm:cxn modelId="{9775A9DD-5334-4E1C-AA68-1AD83BFE2053}" type="presParOf" srcId="{B4C38A67-F4C6-462F-A825-95B1A467B756}" destId="{5E6627D8-70B4-4623-BEFB-238B9FD73755}" srcOrd="0" destOrd="0" presId="urn:microsoft.com/office/officeart/2018/5/layout/IconCircleLabelList"/>
    <dgm:cxn modelId="{457D91AA-A404-42BD-876F-8A88A4EA2698}" type="presParOf" srcId="{B4C38A67-F4C6-462F-A825-95B1A467B756}" destId="{399CE294-E619-405E-AD15-AD09C856D962}" srcOrd="1" destOrd="0" presId="urn:microsoft.com/office/officeart/2018/5/layout/IconCircleLabelList"/>
    <dgm:cxn modelId="{05C1C1C5-F65F-4B78-B437-0E6E1968B778}" type="presParOf" srcId="{B4C38A67-F4C6-462F-A825-95B1A467B756}" destId="{19F0F4A0-0F7A-4E3C-8787-3BD32931A7EE}" srcOrd="2" destOrd="0" presId="urn:microsoft.com/office/officeart/2018/5/layout/IconCircleLabelList"/>
    <dgm:cxn modelId="{E4E52ADA-D11D-4DAD-B678-DA05A97031AF}" type="presParOf" srcId="{B4C38A67-F4C6-462F-A825-95B1A467B756}" destId="{F0A67DB9-ABF7-4969-BD3A-D7E0F6E2547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A23816-738F-4872-8875-795EBFAE6FC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1DAB8D90-DFE5-45D8-B167-3E283826862A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655A6494-15D9-4A79-80D2-1BA8F7EA7FF7}" type="parTrans" cxnId="{0F6B91A2-77F4-43FF-8D30-285A41B1A14A}">
      <dgm:prSet/>
      <dgm:spPr/>
      <dgm:t>
        <a:bodyPr/>
        <a:lstStyle/>
        <a:p>
          <a:endParaRPr lang="en-US"/>
        </a:p>
      </dgm:t>
    </dgm:pt>
    <dgm:pt modelId="{2EE240A5-2970-4296-87FD-35616D2A87DE}" type="sibTrans" cxnId="{0F6B91A2-77F4-43FF-8D30-285A41B1A14A}">
      <dgm:prSet/>
      <dgm:spPr/>
      <dgm:t>
        <a:bodyPr/>
        <a:lstStyle/>
        <a:p>
          <a:endParaRPr lang="en-US"/>
        </a:p>
      </dgm:t>
    </dgm:pt>
    <dgm:pt modelId="{3B9444B9-ADF4-4DEA-9B1F-5DD1101ADA3E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3BBAF539-BEA9-4FAF-9E77-4718E5961FC5}" type="parTrans" cxnId="{3BB19BD3-27BE-4590-B481-81C622067740}">
      <dgm:prSet/>
      <dgm:spPr/>
      <dgm:t>
        <a:bodyPr/>
        <a:lstStyle/>
        <a:p>
          <a:endParaRPr lang="en-US"/>
        </a:p>
      </dgm:t>
    </dgm:pt>
    <dgm:pt modelId="{5E312567-1882-4EA6-8698-7765788EDF63}" type="sibTrans" cxnId="{3BB19BD3-27BE-4590-B481-81C622067740}">
      <dgm:prSet/>
      <dgm:spPr/>
      <dgm:t>
        <a:bodyPr/>
        <a:lstStyle/>
        <a:p>
          <a:endParaRPr lang="en-US"/>
        </a:p>
      </dgm:t>
    </dgm:pt>
    <dgm:pt modelId="{493D9344-FDFE-4609-AD87-AC92424AF874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90D544DF-26F0-4D71-AE77-DDEC6A21F1F7}" type="parTrans" cxnId="{DB708526-6182-4F4F-9F0A-79BA5D855619}">
      <dgm:prSet/>
      <dgm:spPr/>
      <dgm:t>
        <a:bodyPr/>
        <a:lstStyle/>
        <a:p>
          <a:endParaRPr lang="en-US"/>
        </a:p>
      </dgm:t>
    </dgm:pt>
    <dgm:pt modelId="{EBBE2EE6-0992-4361-AEBA-815E527C14A7}" type="sibTrans" cxnId="{DB708526-6182-4F4F-9F0A-79BA5D855619}">
      <dgm:prSet/>
      <dgm:spPr/>
      <dgm:t>
        <a:bodyPr/>
        <a:lstStyle/>
        <a:p>
          <a:endParaRPr lang="en-US"/>
        </a:p>
      </dgm:t>
    </dgm:pt>
    <dgm:pt modelId="{207A4831-5417-4211-A654-068131B4A440}" type="pres">
      <dgm:prSet presAssocID="{47A23816-738F-4872-8875-795EBFAE6FC8}" presName="root" presStyleCnt="0">
        <dgm:presLayoutVars>
          <dgm:dir/>
          <dgm:resizeHandles val="exact"/>
        </dgm:presLayoutVars>
      </dgm:prSet>
      <dgm:spPr/>
    </dgm:pt>
    <dgm:pt modelId="{C01BD2C4-B4E5-41FD-92D5-CE2146F01019}" type="pres">
      <dgm:prSet presAssocID="{1DAB8D90-DFE5-45D8-B167-3E283826862A}" presName="compNode" presStyleCnt="0"/>
      <dgm:spPr/>
    </dgm:pt>
    <dgm:pt modelId="{3AE056E4-E923-458A-BA4E-12745C896D71}" type="pres">
      <dgm:prSet presAssocID="{1DAB8D90-DFE5-45D8-B167-3E283826862A}" presName="bgRect" presStyleLbl="bgShp" presStyleIdx="0" presStyleCnt="3" custLinFactNeighborY="-4582"/>
      <dgm:spPr/>
    </dgm:pt>
    <dgm:pt modelId="{6370CE11-157D-4CF6-B8C0-C01A3E2679F2}" type="pres">
      <dgm:prSet presAssocID="{1DAB8D90-DFE5-45D8-B167-3E283826862A}" presName="iconRect" presStyleLbl="node1" presStyleIdx="0" presStyleCnt="3" custFlipVert="1" custFlipHor="1" custScaleX="23825" custScaleY="31739"/>
      <dgm:spPr>
        <a:solidFill>
          <a:schemeClr val="bg1"/>
        </a:solidFill>
        <a:ln>
          <a:noFill/>
        </a:ln>
      </dgm:spPr>
    </dgm:pt>
    <dgm:pt modelId="{59EFA0ED-F58D-4666-81F5-94E094089EB2}" type="pres">
      <dgm:prSet presAssocID="{1DAB8D90-DFE5-45D8-B167-3E283826862A}" presName="spaceRect" presStyleCnt="0"/>
      <dgm:spPr/>
    </dgm:pt>
    <dgm:pt modelId="{F25F2EF4-7505-47E9-BFE1-1B2F714648BD}" type="pres">
      <dgm:prSet presAssocID="{1DAB8D90-DFE5-45D8-B167-3E283826862A}" presName="parTx" presStyleLbl="revTx" presStyleIdx="0" presStyleCnt="3">
        <dgm:presLayoutVars>
          <dgm:chMax val="0"/>
          <dgm:chPref val="0"/>
        </dgm:presLayoutVars>
      </dgm:prSet>
      <dgm:spPr/>
    </dgm:pt>
    <dgm:pt modelId="{0E528BF0-3091-44D9-9883-2D1C0E534D94}" type="pres">
      <dgm:prSet presAssocID="{2EE240A5-2970-4296-87FD-35616D2A87DE}" presName="sibTrans" presStyleCnt="0"/>
      <dgm:spPr/>
    </dgm:pt>
    <dgm:pt modelId="{C42C8DA3-03C0-417B-BEE5-E24948726E55}" type="pres">
      <dgm:prSet presAssocID="{3B9444B9-ADF4-4DEA-9B1F-5DD1101ADA3E}" presName="compNode" presStyleCnt="0"/>
      <dgm:spPr/>
    </dgm:pt>
    <dgm:pt modelId="{751716BC-A8DD-4781-B0F0-5116500523CD}" type="pres">
      <dgm:prSet presAssocID="{3B9444B9-ADF4-4DEA-9B1F-5DD1101ADA3E}" presName="bgRect" presStyleLbl="bgShp" presStyleIdx="1" presStyleCnt="3"/>
      <dgm:spPr/>
    </dgm:pt>
    <dgm:pt modelId="{A820CF47-BCD6-4C9B-ACE5-002AD989C3DC}" type="pres">
      <dgm:prSet presAssocID="{3B9444B9-ADF4-4DEA-9B1F-5DD1101ADA3E}" presName="iconRect" presStyleLbl="node1" presStyleIdx="1" presStyleCnt="3"/>
      <dgm:spPr>
        <a:solidFill>
          <a:schemeClr val="bg1"/>
        </a:solidFill>
        <a:ln>
          <a:noFill/>
        </a:ln>
      </dgm:spPr>
    </dgm:pt>
    <dgm:pt modelId="{C1BC80CA-DB7C-45EB-9DD6-87B29D2BBBD8}" type="pres">
      <dgm:prSet presAssocID="{3B9444B9-ADF4-4DEA-9B1F-5DD1101ADA3E}" presName="spaceRect" presStyleCnt="0"/>
      <dgm:spPr/>
    </dgm:pt>
    <dgm:pt modelId="{C98EBBA9-9E0C-4ADF-97C5-F8331969E1AE}" type="pres">
      <dgm:prSet presAssocID="{3B9444B9-ADF4-4DEA-9B1F-5DD1101ADA3E}" presName="parTx" presStyleLbl="revTx" presStyleIdx="1" presStyleCnt="3">
        <dgm:presLayoutVars>
          <dgm:chMax val="0"/>
          <dgm:chPref val="0"/>
        </dgm:presLayoutVars>
      </dgm:prSet>
      <dgm:spPr/>
    </dgm:pt>
    <dgm:pt modelId="{73DA7819-50C5-4814-8592-43A7CB119F32}" type="pres">
      <dgm:prSet presAssocID="{5E312567-1882-4EA6-8698-7765788EDF63}" presName="sibTrans" presStyleCnt="0"/>
      <dgm:spPr/>
    </dgm:pt>
    <dgm:pt modelId="{203F4D3A-5380-46A9-8E83-2CE4D2334973}" type="pres">
      <dgm:prSet presAssocID="{493D9344-FDFE-4609-AD87-AC92424AF874}" presName="compNode" presStyleCnt="0"/>
      <dgm:spPr/>
    </dgm:pt>
    <dgm:pt modelId="{A8022585-F3C1-4C18-B5C5-7790B7ABF2CD}" type="pres">
      <dgm:prSet presAssocID="{493D9344-FDFE-4609-AD87-AC92424AF874}" presName="bgRect" presStyleLbl="bgShp" presStyleIdx="2" presStyleCnt="3" custLinFactNeighborX="14" custLinFactNeighborY="-4257"/>
      <dgm:spPr/>
    </dgm:pt>
    <dgm:pt modelId="{F7CA82DC-C421-4EA9-98E0-211C52768645}" type="pres">
      <dgm:prSet presAssocID="{493D9344-FDFE-4609-AD87-AC92424AF874}" presName="iconRect" presStyleLbl="node1" presStyleIdx="2" presStyleCnt="3"/>
      <dgm:spPr>
        <a:solidFill>
          <a:schemeClr val="bg1"/>
        </a:solidFill>
        <a:ln>
          <a:noFill/>
        </a:ln>
      </dgm:spPr>
    </dgm:pt>
    <dgm:pt modelId="{DCB3E7E9-9E37-4D2A-B345-F48C8BA732E1}" type="pres">
      <dgm:prSet presAssocID="{493D9344-FDFE-4609-AD87-AC92424AF874}" presName="spaceRect" presStyleCnt="0"/>
      <dgm:spPr/>
    </dgm:pt>
    <dgm:pt modelId="{D9890BDB-CFAC-4DC5-828B-64AF84D78D57}" type="pres">
      <dgm:prSet presAssocID="{493D9344-FDFE-4609-AD87-AC92424AF87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B708526-6182-4F4F-9F0A-79BA5D855619}" srcId="{47A23816-738F-4872-8875-795EBFAE6FC8}" destId="{493D9344-FDFE-4609-AD87-AC92424AF874}" srcOrd="2" destOrd="0" parTransId="{90D544DF-26F0-4D71-AE77-DDEC6A21F1F7}" sibTransId="{EBBE2EE6-0992-4361-AEBA-815E527C14A7}"/>
    <dgm:cxn modelId="{34B20B30-FB43-4C35-AC8D-875A90187006}" type="presOf" srcId="{1DAB8D90-DFE5-45D8-B167-3E283826862A}" destId="{F25F2EF4-7505-47E9-BFE1-1B2F714648BD}" srcOrd="0" destOrd="0" presId="urn:microsoft.com/office/officeart/2018/2/layout/IconVerticalSolidList"/>
    <dgm:cxn modelId="{88736E5E-D3E2-47EB-9573-8ECBA98C0675}" type="presOf" srcId="{493D9344-FDFE-4609-AD87-AC92424AF874}" destId="{D9890BDB-CFAC-4DC5-828B-64AF84D78D57}" srcOrd="0" destOrd="0" presId="urn:microsoft.com/office/officeart/2018/2/layout/IconVerticalSolidList"/>
    <dgm:cxn modelId="{BB9C684B-05C8-4BED-9E1F-5C1FA7238264}" type="presOf" srcId="{3B9444B9-ADF4-4DEA-9B1F-5DD1101ADA3E}" destId="{C98EBBA9-9E0C-4ADF-97C5-F8331969E1AE}" srcOrd="0" destOrd="0" presId="urn:microsoft.com/office/officeart/2018/2/layout/IconVerticalSolidList"/>
    <dgm:cxn modelId="{0F6B91A2-77F4-43FF-8D30-285A41B1A14A}" srcId="{47A23816-738F-4872-8875-795EBFAE6FC8}" destId="{1DAB8D90-DFE5-45D8-B167-3E283826862A}" srcOrd="0" destOrd="0" parTransId="{655A6494-15D9-4A79-80D2-1BA8F7EA7FF7}" sibTransId="{2EE240A5-2970-4296-87FD-35616D2A87DE}"/>
    <dgm:cxn modelId="{CCF07FA3-8D85-4395-A241-5363A78970EF}" type="presOf" srcId="{47A23816-738F-4872-8875-795EBFAE6FC8}" destId="{207A4831-5417-4211-A654-068131B4A440}" srcOrd="0" destOrd="0" presId="urn:microsoft.com/office/officeart/2018/2/layout/IconVerticalSolidList"/>
    <dgm:cxn modelId="{3BB19BD3-27BE-4590-B481-81C622067740}" srcId="{47A23816-738F-4872-8875-795EBFAE6FC8}" destId="{3B9444B9-ADF4-4DEA-9B1F-5DD1101ADA3E}" srcOrd="1" destOrd="0" parTransId="{3BBAF539-BEA9-4FAF-9E77-4718E5961FC5}" sibTransId="{5E312567-1882-4EA6-8698-7765788EDF63}"/>
    <dgm:cxn modelId="{C4FB93AB-399D-419B-81F4-CA209306B79A}" type="presParOf" srcId="{207A4831-5417-4211-A654-068131B4A440}" destId="{C01BD2C4-B4E5-41FD-92D5-CE2146F01019}" srcOrd="0" destOrd="0" presId="urn:microsoft.com/office/officeart/2018/2/layout/IconVerticalSolidList"/>
    <dgm:cxn modelId="{2DF72435-3501-443B-B6B5-B3DD2F12B6FF}" type="presParOf" srcId="{C01BD2C4-B4E5-41FD-92D5-CE2146F01019}" destId="{3AE056E4-E923-458A-BA4E-12745C896D71}" srcOrd="0" destOrd="0" presId="urn:microsoft.com/office/officeart/2018/2/layout/IconVerticalSolidList"/>
    <dgm:cxn modelId="{31A1ADF0-8DC2-4297-B893-01A042498A34}" type="presParOf" srcId="{C01BD2C4-B4E5-41FD-92D5-CE2146F01019}" destId="{6370CE11-157D-4CF6-B8C0-C01A3E2679F2}" srcOrd="1" destOrd="0" presId="urn:microsoft.com/office/officeart/2018/2/layout/IconVerticalSolidList"/>
    <dgm:cxn modelId="{D833EAC9-8FC2-4CEA-8982-7C71399623CF}" type="presParOf" srcId="{C01BD2C4-B4E5-41FD-92D5-CE2146F01019}" destId="{59EFA0ED-F58D-4666-81F5-94E094089EB2}" srcOrd="2" destOrd="0" presId="urn:microsoft.com/office/officeart/2018/2/layout/IconVerticalSolidList"/>
    <dgm:cxn modelId="{77FB5AD9-3073-4342-BF41-9948A6E2FE3C}" type="presParOf" srcId="{C01BD2C4-B4E5-41FD-92D5-CE2146F01019}" destId="{F25F2EF4-7505-47E9-BFE1-1B2F714648BD}" srcOrd="3" destOrd="0" presId="urn:microsoft.com/office/officeart/2018/2/layout/IconVerticalSolidList"/>
    <dgm:cxn modelId="{DE24C012-0761-44FF-95C9-60CF5905958F}" type="presParOf" srcId="{207A4831-5417-4211-A654-068131B4A440}" destId="{0E528BF0-3091-44D9-9883-2D1C0E534D94}" srcOrd="1" destOrd="0" presId="urn:microsoft.com/office/officeart/2018/2/layout/IconVerticalSolidList"/>
    <dgm:cxn modelId="{D5A6E5CF-556E-4BDE-8444-CC4B7515ABC6}" type="presParOf" srcId="{207A4831-5417-4211-A654-068131B4A440}" destId="{C42C8DA3-03C0-417B-BEE5-E24948726E55}" srcOrd="2" destOrd="0" presId="urn:microsoft.com/office/officeart/2018/2/layout/IconVerticalSolidList"/>
    <dgm:cxn modelId="{659D353E-12EA-4561-AA37-E230D01505C5}" type="presParOf" srcId="{C42C8DA3-03C0-417B-BEE5-E24948726E55}" destId="{751716BC-A8DD-4781-B0F0-5116500523CD}" srcOrd="0" destOrd="0" presId="urn:microsoft.com/office/officeart/2018/2/layout/IconVerticalSolidList"/>
    <dgm:cxn modelId="{04BCD4F2-229A-4477-A355-2FB530A5E91E}" type="presParOf" srcId="{C42C8DA3-03C0-417B-BEE5-E24948726E55}" destId="{A820CF47-BCD6-4C9B-ACE5-002AD989C3DC}" srcOrd="1" destOrd="0" presId="urn:microsoft.com/office/officeart/2018/2/layout/IconVerticalSolidList"/>
    <dgm:cxn modelId="{0E6B73B2-864A-4176-99E2-FD84ECD5A78D}" type="presParOf" srcId="{C42C8DA3-03C0-417B-BEE5-E24948726E55}" destId="{C1BC80CA-DB7C-45EB-9DD6-87B29D2BBBD8}" srcOrd="2" destOrd="0" presId="urn:microsoft.com/office/officeart/2018/2/layout/IconVerticalSolidList"/>
    <dgm:cxn modelId="{368133CB-758D-4628-9FEA-59EBF4296FDF}" type="presParOf" srcId="{C42C8DA3-03C0-417B-BEE5-E24948726E55}" destId="{C98EBBA9-9E0C-4ADF-97C5-F8331969E1AE}" srcOrd="3" destOrd="0" presId="urn:microsoft.com/office/officeart/2018/2/layout/IconVerticalSolidList"/>
    <dgm:cxn modelId="{D8899EA9-A8C2-4C3A-A067-7AF0FDD65225}" type="presParOf" srcId="{207A4831-5417-4211-A654-068131B4A440}" destId="{73DA7819-50C5-4814-8592-43A7CB119F32}" srcOrd="3" destOrd="0" presId="urn:microsoft.com/office/officeart/2018/2/layout/IconVerticalSolidList"/>
    <dgm:cxn modelId="{923A5044-0375-46B1-9E65-F01BFA61CDD7}" type="presParOf" srcId="{207A4831-5417-4211-A654-068131B4A440}" destId="{203F4D3A-5380-46A9-8E83-2CE4D2334973}" srcOrd="4" destOrd="0" presId="urn:microsoft.com/office/officeart/2018/2/layout/IconVerticalSolidList"/>
    <dgm:cxn modelId="{91698AFF-8A20-4888-BBDE-B0815208C916}" type="presParOf" srcId="{203F4D3A-5380-46A9-8E83-2CE4D2334973}" destId="{A8022585-F3C1-4C18-B5C5-7790B7ABF2CD}" srcOrd="0" destOrd="0" presId="urn:microsoft.com/office/officeart/2018/2/layout/IconVerticalSolidList"/>
    <dgm:cxn modelId="{A200BC7B-D274-44AF-93BC-DAF5EBA23724}" type="presParOf" srcId="{203F4D3A-5380-46A9-8E83-2CE4D2334973}" destId="{F7CA82DC-C421-4EA9-98E0-211C52768645}" srcOrd="1" destOrd="0" presId="urn:microsoft.com/office/officeart/2018/2/layout/IconVerticalSolidList"/>
    <dgm:cxn modelId="{5FF53F2B-75CF-4F4F-ABD3-AD4481B617D3}" type="presParOf" srcId="{203F4D3A-5380-46A9-8E83-2CE4D2334973}" destId="{DCB3E7E9-9E37-4D2A-B345-F48C8BA732E1}" srcOrd="2" destOrd="0" presId="urn:microsoft.com/office/officeart/2018/2/layout/IconVerticalSolidList"/>
    <dgm:cxn modelId="{2981934B-0164-43CD-A841-ECE8E10284F3}" type="presParOf" srcId="{203F4D3A-5380-46A9-8E83-2CE4D2334973}" destId="{D9890BDB-CFAC-4DC5-828B-64AF84D78D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A23816-738F-4872-8875-795EBFAE6FC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1DAB8D90-DFE5-45D8-B167-3E283826862A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655A6494-15D9-4A79-80D2-1BA8F7EA7FF7}" type="parTrans" cxnId="{0F6B91A2-77F4-43FF-8D30-285A41B1A14A}">
      <dgm:prSet/>
      <dgm:spPr/>
      <dgm:t>
        <a:bodyPr/>
        <a:lstStyle/>
        <a:p>
          <a:endParaRPr lang="en-US"/>
        </a:p>
      </dgm:t>
    </dgm:pt>
    <dgm:pt modelId="{2EE240A5-2970-4296-87FD-35616D2A87DE}" type="sibTrans" cxnId="{0F6B91A2-77F4-43FF-8D30-285A41B1A14A}">
      <dgm:prSet/>
      <dgm:spPr/>
      <dgm:t>
        <a:bodyPr/>
        <a:lstStyle/>
        <a:p>
          <a:endParaRPr lang="en-US"/>
        </a:p>
      </dgm:t>
    </dgm:pt>
    <dgm:pt modelId="{3B9444B9-ADF4-4DEA-9B1F-5DD1101ADA3E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3BBAF539-BEA9-4FAF-9E77-4718E5961FC5}" type="parTrans" cxnId="{3BB19BD3-27BE-4590-B481-81C622067740}">
      <dgm:prSet/>
      <dgm:spPr/>
      <dgm:t>
        <a:bodyPr/>
        <a:lstStyle/>
        <a:p>
          <a:endParaRPr lang="en-US"/>
        </a:p>
      </dgm:t>
    </dgm:pt>
    <dgm:pt modelId="{5E312567-1882-4EA6-8698-7765788EDF63}" type="sibTrans" cxnId="{3BB19BD3-27BE-4590-B481-81C622067740}">
      <dgm:prSet/>
      <dgm:spPr/>
      <dgm:t>
        <a:bodyPr/>
        <a:lstStyle/>
        <a:p>
          <a:endParaRPr lang="en-US"/>
        </a:p>
      </dgm:t>
    </dgm:pt>
    <dgm:pt modelId="{493D9344-FDFE-4609-AD87-AC92424AF874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90D544DF-26F0-4D71-AE77-DDEC6A21F1F7}" type="parTrans" cxnId="{DB708526-6182-4F4F-9F0A-79BA5D855619}">
      <dgm:prSet/>
      <dgm:spPr/>
      <dgm:t>
        <a:bodyPr/>
        <a:lstStyle/>
        <a:p>
          <a:endParaRPr lang="en-US"/>
        </a:p>
      </dgm:t>
    </dgm:pt>
    <dgm:pt modelId="{EBBE2EE6-0992-4361-AEBA-815E527C14A7}" type="sibTrans" cxnId="{DB708526-6182-4F4F-9F0A-79BA5D855619}">
      <dgm:prSet/>
      <dgm:spPr/>
      <dgm:t>
        <a:bodyPr/>
        <a:lstStyle/>
        <a:p>
          <a:endParaRPr lang="en-US"/>
        </a:p>
      </dgm:t>
    </dgm:pt>
    <dgm:pt modelId="{207A4831-5417-4211-A654-068131B4A440}" type="pres">
      <dgm:prSet presAssocID="{47A23816-738F-4872-8875-795EBFAE6FC8}" presName="root" presStyleCnt="0">
        <dgm:presLayoutVars>
          <dgm:dir/>
          <dgm:resizeHandles val="exact"/>
        </dgm:presLayoutVars>
      </dgm:prSet>
      <dgm:spPr/>
    </dgm:pt>
    <dgm:pt modelId="{C01BD2C4-B4E5-41FD-92D5-CE2146F01019}" type="pres">
      <dgm:prSet presAssocID="{1DAB8D90-DFE5-45D8-B167-3E283826862A}" presName="compNode" presStyleCnt="0"/>
      <dgm:spPr/>
    </dgm:pt>
    <dgm:pt modelId="{3AE056E4-E923-458A-BA4E-12745C896D71}" type="pres">
      <dgm:prSet presAssocID="{1DAB8D90-DFE5-45D8-B167-3E283826862A}" presName="bgRect" presStyleLbl="bgShp" presStyleIdx="0" presStyleCnt="3"/>
      <dgm:spPr/>
    </dgm:pt>
    <dgm:pt modelId="{6370CE11-157D-4CF6-B8C0-C01A3E2679F2}" type="pres">
      <dgm:prSet presAssocID="{1DAB8D90-DFE5-45D8-B167-3E283826862A}" presName="iconRect" presStyleLbl="node1" presStyleIdx="0" presStyleCnt="3" custFlipVert="1" custFlipHor="1" custScaleX="23825" custScaleY="31739"/>
      <dgm:spPr>
        <a:solidFill>
          <a:schemeClr val="bg1"/>
        </a:solidFill>
        <a:ln>
          <a:noFill/>
        </a:ln>
      </dgm:spPr>
    </dgm:pt>
    <dgm:pt modelId="{59EFA0ED-F58D-4666-81F5-94E094089EB2}" type="pres">
      <dgm:prSet presAssocID="{1DAB8D90-DFE5-45D8-B167-3E283826862A}" presName="spaceRect" presStyleCnt="0"/>
      <dgm:spPr/>
    </dgm:pt>
    <dgm:pt modelId="{F25F2EF4-7505-47E9-BFE1-1B2F714648BD}" type="pres">
      <dgm:prSet presAssocID="{1DAB8D90-DFE5-45D8-B167-3E283826862A}" presName="parTx" presStyleLbl="revTx" presStyleIdx="0" presStyleCnt="3">
        <dgm:presLayoutVars>
          <dgm:chMax val="0"/>
          <dgm:chPref val="0"/>
        </dgm:presLayoutVars>
      </dgm:prSet>
      <dgm:spPr/>
    </dgm:pt>
    <dgm:pt modelId="{0E528BF0-3091-44D9-9883-2D1C0E534D94}" type="pres">
      <dgm:prSet presAssocID="{2EE240A5-2970-4296-87FD-35616D2A87DE}" presName="sibTrans" presStyleCnt="0"/>
      <dgm:spPr/>
    </dgm:pt>
    <dgm:pt modelId="{C42C8DA3-03C0-417B-BEE5-E24948726E55}" type="pres">
      <dgm:prSet presAssocID="{3B9444B9-ADF4-4DEA-9B1F-5DD1101ADA3E}" presName="compNode" presStyleCnt="0"/>
      <dgm:spPr/>
    </dgm:pt>
    <dgm:pt modelId="{751716BC-A8DD-4781-B0F0-5116500523CD}" type="pres">
      <dgm:prSet presAssocID="{3B9444B9-ADF4-4DEA-9B1F-5DD1101ADA3E}" presName="bgRect" presStyleLbl="bgShp" presStyleIdx="1" presStyleCnt="3" custScaleY="90799" custLinFactNeighborY="-2626"/>
      <dgm:spPr/>
    </dgm:pt>
    <dgm:pt modelId="{A820CF47-BCD6-4C9B-ACE5-002AD989C3DC}" type="pres">
      <dgm:prSet presAssocID="{3B9444B9-ADF4-4DEA-9B1F-5DD1101ADA3E}" presName="iconRect" presStyleLbl="node1" presStyleIdx="1" presStyleCnt="3"/>
      <dgm:spPr>
        <a:solidFill>
          <a:schemeClr val="bg1"/>
        </a:solidFill>
        <a:ln>
          <a:noFill/>
        </a:ln>
      </dgm:spPr>
    </dgm:pt>
    <dgm:pt modelId="{C1BC80CA-DB7C-45EB-9DD6-87B29D2BBBD8}" type="pres">
      <dgm:prSet presAssocID="{3B9444B9-ADF4-4DEA-9B1F-5DD1101ADA3E}" presName="spaceRect" presStyleCnt="0"/>
      <dgm:spPr/>
    </dgm:pt>
    <dgm:pt modelId="{C98EBBA9-9E0C-4ADF-97C5-F8331969E1AE}" type="pres">
      <dgm:prSet presAssocID="{3B9444B9-ADF4-4DEA-9B1F-5DD1101ADA3E}" presName="parTx" presStyleLbl="revTx" presStyleIdx="1" presStyleCnt="3">
        <dgm:presLayoutVars>
          <dgm:chMax val="0"/>
          <dgm:chPref val="0"/>
        </dgm:presLayoutVars>
      </dgm:prSet>
      <dgm:spPr/>
    </dgm:pt>
    <dgm:pt modelId="{73DA7819-50C5-4814-8592-43A7CB119F32}" type="pres">
      <dgm:prSet presAssocID="{5E312567-1882-4EA6-8698-7765788EDF63}" presName="sibTrans" presStyleCnt="0"/>
      <dgm:spPr/>
    </dgm:pt>
    <dgm:pt modelId="{203F4D3A-5380-46A9-8E83-2CE4D2334973}" type="pres">
      <dgm:prSet presAssocID="{493D9344-FDFE-4609-AD87-AC92424AF874}" presName="compNode" presStyleCnt="0"/>
      <dgm:spPr/>
    </dgm:pt>
    <dgm:pt modelId="{A8022585-F3C1-4C18-B5C5-7790B7ABF2CD}" type="pres">
      <dgm:prSet presAssocID="{493D9344-FDFE-4609-AD87-AC92424AF874}" presName="bgRect" presStyleLbl="bgShp" presStyleIdx="2" presStyleCnt="3" custFlipVert="0" custScaleY="184139" custLinFactNeighborY="48"/>
      <dgm:spPr/>
    </dgm:pt>
    <dgm:pt modelId="{F7CA82DC-C421-4EA9-98E0-211C52768645}" type="pres">
      <dgm:prSet presAssocID="{493D9344-FDFE-4609-AD87-AC92424AF874}" presName="iconRect" presStyleLbl="node1" presStyleIdx="2" presStyleCnt="3"/>
      <dgm:spPr>
        <a:solidFill>
          <a:schemeClr val="bg1"/>
        </a:solidFill>
        <a:ln>
          <a:noFill/>
        </a:ln>
      </dgm:spPr>
    </dgm:pt>
    <dgm:pt modelId="{DCB3E7E9-9E37-4D2A-B345-F48C8BA732E1}" type="pres">
      <dgm:prSet presAssocID="{493D9344-FDFE-4609-AD87-AC92424AF874}" presName="spaceRect" presStyleCnt="0"/>
      <dgm:spPr/>
    </dgm:pt>
    <dgm:pt modelId="{D9890BDB-CFAC-4DC5-828B-64AF84D78D57}" type="pres">
      <dgm:prSet presAssocID="{493D9344-FDFE-4609-AD87-AC92424AF87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B708526-6182-4F4F-9F0A-79BA5D855619}" srcId="{47A23816-738F-4872-8875-795EBFAE6FC8}" destId="{493D9344-FDFE-4609-AD87-AC92424AF874}" srcOrd="2" destOrd="0" parTransId="{90D544DF-26F0-4D71-AE77-DDEC6A21F1F7}" sibTransId="{EBBE2EE6-0992-4361-AEBA-815E527C14A7}"/>
    <dgm:cxn modelId="{34B20B30-FB43-4C35-AC8D-875A90187006}" type="presOf" srcId="{1DAB8D90-DFE5-45D8-B167-3E283826862A}" destId="{F25F2EF4-7505-47E9-BFE1-1B2F714648BD}" srcOrd="0" destOrd="0" presId="urn:microsoft.com/office/officeart/2018/2/layout/IconVerticalSolidList"/>
    <dgm:cxn modelId="{88736E5E-D3E2-47EB-9573-8ECBA98C0675}" type="presOf" srcId="{493D9344-FDFE-4609-AD87-AC92424AF874}" destId="{D9890BDB-CFAC-4DC5-828B-64AF84D78D57}" srcOrd="0" destOrd="0" presId="urn:microsoft.com/office/officeart/2018/2/layout/IconVerticalSolidList"/>
    <dgm:cxn modelId="{BB9C684B-05C8-4BED-9E1F-5C1FA7238264}" type="presOf" srcId="{3B9444B9-ADF4-4DEA-9B1F-5DD1101ADA3E}" destId="{C98EBBA9-9E0C-4ADF-97C5-F8331969E1AE}" srcOrd="0" destOrd="0" presId="urn:microsoft.com/office/officeart/2018/2/layout/IconVerticalSolidList"/>
    <dgm:cxn modelId="{0F6B91A2-77F4-43FF-8D30-285A41B1A14A}" srcId="{47A23816-738F-4872-8875-795EBFAE6FC8}" destId="{1DAB8D90-DFE5-45D8-B167-3E283826862A}" srcOrd="0" destOrd="0" parTransId="{655A6494-15D9-4A79-80D2-1BA8F7EA7FF7}" sibTransId="{2EE240A5-2970-4296-87FD-35616D2A87DE}"/>
    <dgm:cxn modelId="{CCF07FA3-8D85-4395-A241-5363A78970EF}" type="presOf" srcId="{47A23816-738F-4872-8875-795EBFAE6FC8}" destId="{207A4831-5417-4211-A654-068131B4A440}" srcOrd="0" destOrd="0" presId="urn:microsoft.com/office/officeart/2018/2/layout/IconVerticalSolidList"/>
    <dgm:cxn modelId="{3BB19BD3-27BE-4590-B481-81C622067740}" srcId="{47A23816-738F-4872-8875-795EBFAE6FC8}" destId="{3B9444B9-ADF4-4DEA-9B1F-5DD1101ADA3E}" srcOrd="1" destOrd="0" parTransId="{3BBAF539-BEA9-4FAF-9E77-4718E5961FC5}" sibTransId="{5E312567-1882-4EA6-8698-7765788EDF63}"/>
    <dgm:cxn modelId="{C4FB93AB-399D-419B-81F4-CA209306B79A}" type="presParOf" srcId="{207A4831-5417-4211-A654-068131B4A440}" destId="{C01BD2C4-B4E5-41FD-92D5-CE2146F01019}" srcOrd="0" destOrd="0" presId="urn:microsoft.com/office/officeart/2018/2/layout/IconVerticalSolidList"/>
    <dgm:cxn modelId="{2DF72435-3501-443B-B6B5-B3DD2F12B6FF}" type="presParOf" srcId="{C01BD2C4-B4E5-41FD-92D5-CE2146F01019}" destId="{3AE056E4-E923-458A-BA4E-12745C896D71}" srcOrd="0" destOrd="0" presId="urn:microsoft.com/office/officeart/2018/2/layout/IconVerticalSolidList"/>
    <dgm:cxn modelId="{31A1ADF0-8DC2-4297-B893-01A042498A34}" type="presParOf" srcId="{C01BD2C4-B4E5-41FD-92D5-CE2146F01019}" destId="{6370CE11-157D-4CF6-B8C0-C01A3E2679F2}" srcOrd="1" destOrd="0" presId="urn:microsoft.com/office/officeart/2018/2/layout/IconVerticalSolidList"/>
    <dgm:cxn modelId="{D833EAC9-8FC2-4CEA-8982-7C71399623CF}" type="presParOf" srcId="{C01BD2C4-B4E5-41FD-92D5-CE2146F01019}" destId="{59EFA0ED-F58D-4666-81F5-94E094089EB2}" srcOrd="2" destOrd="0" presId="urn:microsoft.com/office/officeart/2018/2/layout/IconVerticalSolidList"/>
    <dgm:cxn modelId="{77FB5AD9-3073-4342-BF41-9948A6E2FE3C}" type="presParOf" srcId="{C01BD2C4-B4E5-41FD-92D5-CE2146F01019}" destId="{F25F2EF4-7505-47E9-BFE1-1B2F714648BD}" srcOrd="3" destOrd="0" presId="urn:microsoft.com/office/officeart/2018/2/layout/IconVerticalSolidList"/>
    <dgm:cxn modelId="{DE24C012-0761-44FF-95C9-60CF5905958F}" type="presParOf" srcId="{207A4831-5417-4211-A654-068131B4A440}" destId="{0E528BF0-3091-44D9-9883-2D1C0E534D94}" srcOrd="1" destOrd="0" presId="urn:microsoft.com/office/officeart/2018/2/layout/IconVerticalSolidList"/>
    <dgm:cxn modelId="{D5A6E5CF-556E-4BDE-8444-CC4B7515ABC6}" type="presParOf" srcId="{207A4831-5417-4211-A654-068131B4A440}" destId="{C42C8DA3-03C0-417B-BEE5-E24948726E55}" srcOrd="2" destOrd="0" presId="urn:microsoft.com/office/officeart/2018/2/layout/IconVerticalSolidList"/>
    <dgm:cxn modelId="{659D353E-12EA-4561-AA37-E230D01505C5}" type="presParOf" srcId="{C42C8DA3-03C0-417B-BEE5-E24948726E55}" destId="{751716BC-A8DD-4781-B0F0-5116500523CD}" srcOrd="0" destOrd="0" presId="urn:microsoft.com/office/officeart/2018/2/layout/IconVerticalSolidList"/>
    <dgm:cxn modelId="{04BCD4F2-229A-4477-A355-2FB530A5E91E}" type="presParOf" srcId="{C42C8DA3-03C0-417B-BEE5-E24948726E55}" destId="{A820CF47-BCD6-4C9B-ACE5-002AD989C3DC}" srcOrd="1" destOrd="0" presId="urn:microsoft.com/office/officeart/2018/2/layout/IconVerticalSolidList"/>
    <dgm:cxn modelId="{0E6B73B2-864A-4176-99E2-FD84ECD5A78D}" type="presParOf" srcId="{C42C8DA3-03C0-417B-BEE5-E24948726E55}" destId="{C1BC80CA-DB7C-45EB-9DD6-87B29D2BBBD8}" srcOrd="2" destOrd="0" presId="urn:microsoft.com/office/officeart/2018/2/layout/IconVerticalSolidList"/>
    <dgm:cxn modelId="{368133CB-758D-4628-9FEA-59EBF4296FDF}" type="presParOf" srcId="{C42C8DA3-03C0-417B-BEE5-E24948726E55}" destId="{C98EBBA9-9E0C-4ADF-97C5-F8331969E1AE}" srcOrd="3" destOrd="0" presId="urn:microsoft.com/office/officeart/2018/2/layout/IconVerticalSolidList"/>
    <dgm:cxn modelId="{D8899EA9-A8C2-4C3A-A067-7AF0FDD65225}" type="presParOf" srcId="{207A4831-5417-4211-A654-068131B4A440}" destId="{73DA7819-50C5-4814-8592-43A7CB119F32}" srcOrd="3" destOrd="0" presId="urn:microsoft.com/office/officeart/2018/2/layout/IconVerticalSolidList"/>
    <dgm:cxn modelId="{923A5044-0375-46B1-9E65-F01BFA61CDD7}" type="presParOf" srcId="{207A4831-5417-4211-A654-068131B4A440}" destId="{203F4D3A-5380-46A9-8E83-2CE4D2334973}" srcOrd="4" destOrd="0" presId="urn:microsoft.com/office/officeart/2018/2/layout/IconVerticalSolidList"/>
    <dgm:cxn modelId="{91698AFF-8A20-4888-BBDE-B0815208C916}" type="presParOf" srcId="{203F4D3A-5380-46A9-8E83-2CE4D2334973}" destId="{A8022585-F3C1-4C18-B5C5-7790B7ABF2CD}" srcOrd="0" destOrd="0" presId="urn:microsoft.com/office/officeart/2018/2/layout/IconVerticalSolidList"/>
    <dgm:cxn modelId="{A200BC7B-D274-44AF-93BC-DAF5EBA23724}" type="presParOf" srcId="{203F4D3A-5380-46A9-8E83-2CE4D2334973}" destId="{F7CA82DC-C421-4EA9-98E0-211C52768645}" srcOrd="1" destOrd="0" presId="urn:microsoft.com/office/officeart/2018/2/layout/IconVerticalSolidList"/>
    <dgm:cxn modelId="{5FF53F2B-75CF-4F4F-ABD3-AD4481B617D3}" type="presParOf" srcId="{203F4D3A-5380-46A9-8E83-2CE4D2334973}" destId="{DCB3E7E9-9E37-4D2A-B345-F48C8BA732E1}" srcOrd="2" destOrd="0" presId="urn:microsoft.com/office/officeart/2018/2/layout/IconVerticalSolidList"/>
    <dgm:cxn modelId="{2981934B-0164-43CD-A841-ECE8E10284F3}" type="presParOf" srcId="{203F4D3A-5380-46A9-8E83-2CE4D2334973}" destId="{D9890BDB-CFAC-4DC5-828B-64AF84D78D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A23816-738F-4872-8875-795EBFAE6FC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1DAB8D90-DFE5-45D8-B167-3E283826862A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655A6494-15D9-4A79-80D2-1BA8F7EA7FF7}" type="parTrans" cxnId="{0F6B91A2-77F4-43FF-8D30-285A41B1A14A}">
      <dgm:prSet/>
      <dgm:spPr/>
      <dgm:t>
        <a:bodyPr/>
        <a:lstStyle/>
        <a:p>
          <a:endParaRPr lang="en-US"/>
        </a:p>
      </dgm:t>
    </dgm:pt>
    <dgm:pt modelId="{2EE240A5-2970-4296-87FD-35616D2A87DE}" type="sibTrans" cxnId="{0F6B91A2-77F4-43FF-8D30-285A41B1A14A}">
      <dgm:prSet/>
      <dgm:spPr/>
      <dgm:t>
        <a:bodyPr/>
        <a:lstStyle/>
        <a:p>
          <a:endParaRPr lang="en-US"/>
        </a:p>
      </dgm:t>
    </dgm:pt>
    <dgm:pt modelId="{3B9444B9-ADF4-4DEA-9B1F-5DD1101ADA3E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3BBAF539-BEA9-4FAF-9E77-4718E5961FC5}" type="parTrans" cxnId="{3BB19BD3-27BE-4590-B481-81C622067740}">
      <dgm:prSet/>
      <dgm:spPr/>
      <dgm:t>
        <a:bodyPr/>
        <a:lstStyle/>
        <a:p>
          <a:endParaRPr lang="en-US"/>
        </a:p>
      </dgm:t>
    </dgm:pt>
    <dgm:pt modelId="{5E312567-1882-4EA6-8698-7765788EDF63}" type="sibTrans" cxnId="{3BB19BD3-27BE-4590-B481-81C622067740}">
      <dgm:prSet/>
      <dgm:spPr/>
      <dgm:t>
        <a:bodyPr/>
        <a:lstStyle/>
        <a:p>
          <a:endParaRPr lang="en-US"/>
        </a:p>
      </dgm:t>
    </dgm:pt>
    <dgm:pt modelId="{493D9344-FDFE-4609-AD87-AC92424AF874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90D544DF-26F0-4D71-AE77-DDEC6A21F1F7}" type="parTrans" cxnId="{DB708526-6182-4F4F-9F0A-79BA5D855619}">
      <dgm:prSet/>
      <dgm:spPr/>
      <dgm:t>
        <a:bodyPr/>
        <a:lstStyle/>
        <a:p>
          <a:endParaRPr lang="en-US"/>
        </a:p>
      </dgm:t>
    </dgm:pt>
    <dgm:pt modelId="{EBBE2EE6-0992-4361-AEBA-815E527C14A7}" type="sibTrans" cxnId="{DB708526-6182-4F4F-9F0A-79BA5D855619}">
      <dgm:prSet/>
      <dgm:spPr/>
      <dgm:t>
        <a:bodyPr/>
        <a:lstStyle/>
        <a:p>
          <a:endParaRPr lang="en-US"/>
        </a:p>
      </dgm:t>
    </dgm:pt>
    <dgm:pt modelId="{207A4831-5417-4211-A654-068131B4A440}" type="pres">
      <dgm:prSet presAssocID="{47A23816-738F-4872-8875-795EBFAE6FC8}" presName="root" presStyleCnt="0">
        <dgm:presLayoutVars>
          <dgm:dir/>
          <dgm:resizeHandles val="exact"/>
        </dgm:presLayoutVars>
      </dgm:prSet>
      <dgm:spPr/>
    </dgm:pt>
    <dgm:pt modelId="{C01BD2C4-B4E5-41FD-92D5-CE2146F01019}" type="pres">
      <dgm:prSet presAssocID="{1DAB8D90-DFE5-45D8-B167-3E283826862A}" presName="compNode" presStyleCnt="0"/>
      <dgm:spPr/>
    </dgm:pt>
    <dgm:pt modelId="{3AE056E4-E923-458A-BA4E-12745C896D71}" type="pres">
      <dgm:prSet presAssocID="{1DAB8D90-DFE5-45D8-B167-3E283826862A}" presName="bgRect" presStyleLbl="bgShp" presStyleIdx="0" presStyleCnt="3"/>
      <dgm:spPr/>
    </dgm:pt>
    <dgm:pt modelId="{6370CE11-157D-4CF6-B8C0-C01A3E2679F2}" type="pres">
      <dgm:prSet presAssocID="{1DAB8D90-DFE5-45D8-B167-3E283826862A}" presName="iconRect" presStyleLbl="node1" presStyleIdx="0" presStyleCnt="3" custFlipVert="1" custFlipHor="1" custScaleX="23825" custScaleY="31739"/>
      <dgm:spPr>
        <a:solidFill>
          <a:schemeClr val="bg1"/>
        </a:solidFill>
        <a:ln>
          <a:noFill/>
        </a:ln>
      </dgm:spPr>
    </dgm:pt>
    <dgm:pt modelId="{59EFA0ED-F58D-4666-81F5-94E094089EB2}" type="pres">
      <dgm:prSet presAssocID="{1DAB8D90-DFE5-45D8-B167-3E283826862A}" presName="spaceRect" presStyleCnt="0"/>
      <dgm:spPr/>
    </dgm:pt>
    <dgm:pt modelId="{F25F2EF4-7505-47E9-BFE1-1B2F714648BD}" type="pres">
      <dgm:prSet presAssocID="{1DAB8D90-DFE5-45D8-B167-3E283826862A}" presName="parTx" presStyleLbl="revTx" presStyleIdx="0" presStyleCnt="3">
        <dgm:presLayoutVars>
          <dgm:chMax val="0"/>
          <dgm:chPref val="0"/>
        </dgm:presLayoutVars>
      </dgm:prSet>
      <dgm:spPr/>
    </dgm:pt>
    <dgm:pt modelId="{0E528BF0-3091-44D9-9883-2D1C0E534D94}" type="pres">
      <dgm:prSet presAssocID="{2EE240A5-2970-4296-87FD-35616D2A87DE}" presName="sibTrans" presStyleCnt="0"/>
      <dgm:spPr/>
    </dgm:pt>
    <dgm:pt modelId="{C42C8DA3-03C0-417B-BEE5-E24948726E55}" type="pres">
      <dgm:prSet presAssocID="{3B9444B9-ADF4-4DEA-9B1F-5DD1101ADA3E}" presName="compNode" presStyleCnt="0"/>
      <dgm:spPr/>
    </dgm:pt>
    <dgm:pt modelId="{751716BC-A8DD-4781-B0F0-5116500523CD}" type="pres">
      <dgm:prSet presAssocID="{3B9444B9-ADF4-4DEA-9B1F-5DD1101ADA3E}" presName="bgRect" presStyleLbl="bgShp" presStyleIdx="1" presStyleCnt="3"/>
      <dgm:spPr/>
    </dgm:pt>
    <dgm:pt modelId="{A820CF47-BCD6-4C9B-ACE5-002AD989C3DC}" type="pres">
      <dgm:prSet presAssocID="{3B9444B9-ADF4-4DEA-9B1F-5DD1101ADA3E}" presName="iconRect" presStyleLbl="node1" presStyleIdx="1" presStyleCnt="3"/>
      <dgm:spPr>
        <a:solidFill>
          <a:schemeClr val="bg1"/>
        </a:solidFill>
        <a:ln>
          <a:noFill/>
        </a:ln>
      </dgm:spPr>
    </dgm:pt>
    <dgm:pt modelId="{C1BC80CA-DB7C-45EB-9DD6-87B29D2BBBD8}" type="pres">
      <dgm:prSet presAssocID="{3B9444B9-ADF4-4DEA-9B1F-5DD1101ADA3E}" presName="spaceRect" presStyleCnt="0"/>
      <dgm:spPr/>
    </dgm:pt>
    <dgm:pt modelId="{C98EBBA9-9E0C-4ADF-97C5-F8331969E1AE}" type="pres">
      <dgm:prSet presAssocID="{3B9444B9-ADF4-4DEA-9B1F-5DD1101ADA3E}" presName="parTx" presStyleLbl="revTx" presStyleIdx="1" presStyleCnt="3">
        <dgm:presLayoutVars>
          <dgm:chMax val="0"/>
          <dgm:chPref val="0"/>
        </dgm:presLayoutVars>
      </dgm:prSet>
      <dgm:spPr/>
    </dgm:pt>
    <dgm:pt modelId="{73DA7819-50C5-4814-8592-43A7CB119F32}" type="pres">
      <dgm:prSet presAssocID="{5E312567-1882-4EA6-8698-7765788EDF63}" presName="sibTrans" presStyleCnt="0"/>
      <dgm:spPr/>
    </dgm:pt>
    <dgm:pt modelId="{203F4D3A-5380-46A9-8E83-2CE4D2334973}" type="pres">
      <dgm:prSet presAssocID="{493D9344-FDFE-4609-AD87-AC92424AF874}" presName="compNode" presStyleCnt="0"/>
      <dgm:spPr/>
    </dgm:pt>
    <dgm:pt modelId="{A8022585-F3C1-4C18-B5C5-7790B7ABF2CD}" type="pres">
      <dgm:prSet presAssocID="{493D9344-FDFE-4609-AD87-AC92424AF874}" presName="bgRect" presStyleLbl="bgShp" presStyleIdx="2" presStyleCnt="3"/>
      <dgm:spPr/>
    </dgm:pt>
    <dgm:pt modelId="{F7CA82DC-C421-4EA9-98E0-211C52768645}" type="pres">
      <dgm:prSet presAssocID="{493D9344-FDFE-4609-AD87-AC92424AF874}" presName="iconRect" presStyleLbl="node1" presStyleIdx="2" presStyleCnt="3"/>
      <dgm:spPr>
        <a:solidFill>
          <a:schemeClr val="bg1"/>
        </a:solidFill>
        <a:ln>
          <a:noFill/>
        </a:ln>
      </dgm:spPr>
    </dgm:pt>
    <dgm:pt modelId="{DCB3E7E9-9E37-4D2A-B345-F48C8BA732E1}" type="pres">
      <dgm:prSet presAssocID="{493D9344-FDFE-4609-AD87-AC92424AF874}" presName="spaceRect" presStyleCnt="0"/>
      <dgm:spPr/>
    </dgm:pt>
    <dgm:pt modelId="{D9890BDB-CFAC-4DC5-828B-64AF84D78D57}" type="pres">
      <dgm:prSet presAssocID="{493D9344-FDFE-4609-AD87-AC92424AF87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B708526-6182-4F4F-9F0A-79BA5D855619}" srcId="{47A23816-738F-4872-8875-795EBFAE6FC8}" destId="{493D9344-FDFE-4609-AD87-AC92424AF874}" srcOrd="2" destOrd="0" parTransId="{90D544DF-26F0-4D71-AE77-DDEC6A21F1F7}" sibTransId="{EBBE2EE6-0992-4361-AEBA-815E527C14A7}"/>
    <dgm:cxn modelId="{34B20B30-FB43-4C35-AC8D-875A90187006}" type="presOf" srcId="{1DAB8D90-DFE5-45D8-B167-3E283826862A}" destId="{F25F2EF4-7505-47E9-BFE1-1B2F714648BD}" srcOrd="0" destOrd="0" presId="urn:microsoft.com/office/officeart/2018/2/layout/IconVerticalSolidList"/>
    <dgm:cxn modelId="{88736E5E-D3E2-47EB-9573-8ECBA98C0675}" type="presOf" srcId="{493D9344-FDFE-4609-AD87-AC92424AF874}" destId="{D9890BDB-CFAC-4DC5-828B-64AF84D78D57}" srcOrd="0" destOrd="0" presId="urn:microsoft.com/office/officeart/2018/2/layout/IconVerticalSolidList"/>
    <dgm:cxn modelId="{BB9C684B-05C8-4BED-9E1F-5C1FA7238264}" type="presOf" srcId="{3B9444B9-ADF4-4DEA-9B1F-5DD1101ADA3E}" destId="{C98EBBA9-9E0C-4ADF-97C5-F8331969E1AE}" srcOrd="0" destOrd="0" presId="urn:microsoft.com/office/officeart/2018/2/layout/IconVerticalSolidList"/>
    <dgm:cxn modelId="{0F6B91A2-77F4-43FF-8D30-285A41B1A14A}" srcId="{47A23816-738F-4872-8875-795EBFAE6FC8}" destId="{1DAB8D90-DFE5-45D8-B167-3E283826862A}" srcOrd="0" destOrd="0" parTransId="{655A6494-15D9-4A79-80D2-1BA8F7EA7FF7}" sibTransId="{2EE240A5-2970-4296-87FD-35616D2A87DE}"/>
    <dgm:cxn modelId="{CCF07FA3-8D85-4395-A241-5363A78970EF}" type="presOf" srcId="{47A23816-738F-4872-8875-795EBFAE6FC8}" destId="{207A4831-5417-4211-A654-068131B4A440}" srcOrd="0" destOrd="0" presId="urn:microsoft.com/office/officeart/2018/2/layout/IconVerticalSolidList"/>
    <dgm:cxn modelId="{3BB19BD3-27BE-4590-B481-81C622067740}" srcId="{47A23816-738F-4872-8875-795EBFAE6FC8}" destId="{3B9444B9-ADF4-4DEA-9B1F-5DD1101ADA3E}" srcOrd="1" destOrd="0" parTransId="{3BBAF539-BEA9-4FAF-9E77-4718E5961FC5}" sibTransId="{5E312567-1882-4EA6-8698-7765788EDF63}"/>
    <dgm:cxn modelId="{C4FB93AB-399D-419B-81F4-CA209306B79A}" type="presParOf" srcId="{207A4831-5417-4211-A654-068131B4A440}" destId="{C01BD2C4-B4E5-41FD-92D5-CE2146F01019}" srcOrd="0" destOrd="0" presId="urn:microsoft.com/office/officeart/2018/2/layout/IconVerticalSolidList"/>
    <dgm:cxn modelId="{2DF72435-3501-443B-B6B5-B3DD2F12B6FF}" type="presParOf" srcId="{C01BD2C4-B4E5-41FD-92D5-CE2146F01019}" destId="{3AE056E4-E923-458A-BA4E-12745C896D71}" srcOrd="0" destOrd="0" presId="urn:microsoft.com/office/officeart/2018/2/layout/IconVerticalSolidList"/>
    <dgm:cxn modelId="{31A1ADF0-8DC2-4297-B893-01A042498A34}" type="presParOf" srcId="{C01BD2C4-B4E5-41FD-92D5-CE2146F01019}" destId="{6370CE11-157D-4CF6-B8C0-C01A3E2679F2}" srcOrd="1" destOrd="0" presId="urn:microsoft.com/office/officeart/2018/2/layout/IconVerticalSolidList"/>
    <dgm:cxn modelId="{D833EAC9-8FC2-4CEA-8982-7C71399623CF}" type="presParOf" srcId="{C01BD2C4-B4E5-41FD-92D5-CE2146F01019}" destId="{59EFA0ED-F58D-4666-81F5-94E094089EB2}" srcOrd="2" destOrd="0" presId="urn:microsoft.com/office/officeart/2018/2/layout/IconVerticalSolidList"/>
    <dgm:cxn modelId="{77FB5AD9-3073-4342-BF41-9948A6E2FE3C}" type="presParOf" srcId="{C01BD2C4-B4E5-41FD-92D5-CE2146F01019}" destId="{F25F2EF4-7505-47E9-BFE1-1B2F714648BD}" srcOrd="3" destOrd="0" presId="urn:microsoft.com/office/officeart/2018/2/layout/IconVerticalSolidList"/>
    <dgm:cxn modelId="{DE24C012-0761-44FF-95C9-60CF5905958F}" type="presParOf" srcId="{207A4831-5417-4211-A654-068131B4A440}" destId="{0E528BF0-3091-44D9-9883-2D1C0E534D94}" srcOrd="1" destOrd="0" presId="urn:microsoft.com/office/officeart/2018/2/layout/IconVerticalSolidList"/>
    <dgm:cxn modelId="{D5A6E5CF-556E-4BDE-8444-CC4B7515ABC6}" type="presParOf" srcId="{207A4831-5417-4211-A654-068131B4A440}" destId="{C42C8DA3-03C0-417B-BEE5-E24948726E55}" srcOrd="2" destOrd="0" presId="urn:microsoft.com/office/officeart/2018/2/layout/IconVerticalSolidList"/>
    <dgm:cxn modelId="{659D353E-12EA-4561-AA37-E230D01505C5}" type="presParOf" srcId="{C42C8DA3-03C0-417B-BEE5-E24948726E55}" destId="{751716BC-A8DD-4781-B0F0-5116500523CD}" srcOrd="0" destOrd="0" presId="urn:microsoft.com/office/officeart/2018/2/layout/IconVerticalSolidList"/>
    <dgm:cxn modelId="{04BCD4F2-229A-4477-A355-2FB530A5E91E}" type="presParOf" srcId="{C42C8DA3-03C0-417B-BEE5-E24948726E55}" destId="{A820CF47-BCD6-4C9B-ACE5-002AD989C3DC}" srcOrd="1" destOrd="0" presId="urn:microsoft.com/office/officeart/2018/2/layout/IconVerticalSolidList"/>
    <dgm:cxn modelId="{0E6B73B2-864A-4176-99E2-FD84ECD5A78D}" type="presParOf" srcId="{C42C8DA3-03C0-417B-BEE5-E24948726E55}" destId="{C1BC80CA-DB7C-45EB-9DD6-87B29D2BBBD8}" srcOrd="2" destOrd="0" presId="urn:microsoft.com/office/officeart/2018/2/layout/IconVerticalSolidList"/>
    <dgm:cxn modelId="{368133CB-758D-4628-9FEA-59EBF4296FDF}" type="presParOf" srcId="{C42C8DA3-03C0-417B-BEE5-E24948726E55}" destId="{C98EBBA9-9E0C-4ADF-97C5-F8331969E1AE}" srcOrd="3" destOrd="0" presId="urn:microsoft.com/office/officeart/2018/2/layout/IconVerticalSolidList"/>
    <dgm:cxn modelId="{D8899EA9-A8C2-4C3A-A067-7AF0FDD65225}" type="presParOf" srcId="{207A4831-5417-4211-A654-068131B4A440}" destId="{73DA7819-50C5-4814-8592-43A7CB119F32}" srcOrd="3" destOrd="0" presId="urn:microsoft.com/office/officeart/2018/2/layout/IconVerticalSolidList"/>
    <dgm:cxn modelId="{923A5044-0375-46B1-9E65-F01BFA61CDD7}" type="presParOf" srcId="{207A4831-5417-4211-A654-068131B4A440}" destId="{203F4D3A-5380-46A9-8E83-2CE4D2334973}" srcOrd="4" destOrd="0" presId="urn:microsoft.com/office/officeart/2018/2/layout/IconVerticalSolidList"/>
    <dgm:cxn modelId="{91698AFF-8A20-4888-BBDE-B0815208C916}" type="presParOf" srcId="{203F4D3A-5380-46A9-8E83-2CE4D2334973}" destId="{A8022585-F3C1-4C18-B5C5-7790B7ABF2CD}" srcOrd="0" destOrd="0" presId="urn:microsoft.com/office/officeart/2018/2/layout/IconVerticalSolidList"/>
    <dgm:cxn modelId="{A200BC7B-D274-44AF-93BC-DAF5EBA23724}" type="presParOf" srcId="{203F4D3A-5380-46A9-8E83-2CE4D2334973}" destId="{F7CA82DC-C421-4EA9-98E0-211C52768645}" srcOrd="1" destOrd="0" presId="urn:microsoft.com/office/officeart/2018/2/layout/IconVerticalSolidList"/>
    <dgm:cxn modelId="{5FF53F2B-75CF-4F4F-ABD3-AD4481B617D3}" type="presParOf" srcId="{203F4D3A-5380-46A9-8E83-2CE4D2334973}" destId="{DCB3E7E9-9E37-4D2A-B345-F48C8BA732E1}" srcOrd="2" destOrd="0" presId="urn:microsoft.com/office/officeart/2018/2/layout/IconVerticalSolidList"/>
    <dgm:cxn modelId="{2981934B-0164-43CD-A841-ECE8E10284F3}" type="presParOf" srcId="{203F4D3A-5380-46A9-8E83-2CE4D2334973}" destId="{D9890BDB-CFAC-4DC5-828B-64AF84D78D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A23816-738F-4872-8875-795EBFAE6FC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1DAB8D90-DFE5-45D8-B167-3E283826862A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655A6494-15D9-4A79-80D2-1BA8F7EA7FF7}" type="parTrans" cxnId="{0F6B91A2-77F4-43FF-8D30-285A41B1A14A}">
      <dgm:prSet/>
      <dgm:spPr/>
      <dgm:t>
        <a:bodyPr/>
        <a:lstStyle/>
        <a:p>
          <a:endParaRPr lang="en-US"/>
        </a:p>
      </dgm:t>
    </dgm:pt>
    <dgm:pt modelId="{2EE240A5-2970-4296-87FD-35616D2A87DE}" type="sibTrans" cxnId="{0F6B91A2-77F4-43FF-8D30-285A41B1A14A}">
      <dgm:prSet/>
      <dgm:spPr/>
      <dgm:t>
        <a:bodyPr/>
        <a:lstStyle/>
        <a:p>
          <a:endParaRPr lang="en-US"/>
        </a:p>
      </dgm:t>
    </dgm:pt>
    <dgm:pt modelId="{3B9444B9-ADF4-4DEA-9B1F-5DD1101ADA3E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3BBAF539-BEA9-4FAF-9E77-4718E5961FC5}" type="parTrans" cxnId="{3BB19BD3-27BE-4590-B481-81C622067740}">
      <dgm:prSet/>
      <dgm:spPr/>
      <dgm:t>
        <a:bodyPr/>
        <a:lstStyle/>
        <a:p>
          <a:endParaRPr lang="en-US"/>
        </a:p>
      </dgm:t>
    </dgm:pt>
    <dgm:pt modelId="{5E312567-1882-4EA6-8698-7765788EDF63}" type="sibTrans" cxnId="{3BB19BD3-27BE-4590-B481-81C622067740}">
      <dgm:prSet/>
      <dgm:spPr/>
      <dgm:t>
        <a:bodyPr/>
        <a:lstStyle/>
        <a:p>
          <a:endParaRPr lang="en-US"/>
        </a:p>
      </dgm:t>
    </dgm:pt>
    <dgm:pt modelId="{493D9344-FDFE-4609-AD87-AC92424AF874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90D544DF-26F0-4D71-AE77-DDEC6A21F1F7}" type="parTrans" cxnId="{DB708526-6182-4F4F-9F0A-79BA5D855619}">
      <dgm:prSet/>
      <dgm:spPr/>
      <dgm:t>
        <a:bodyPr/>
        <a:lstStyle/>
        <a:p>
          <a:endParaRPr lang="en-US"/>
        </a:p>
      </dgm:t>
    </dgm:pt>
    <dgm:pt modelId="{EBBE2EE6-0992-4361-AEBA-815E527C14A7}" type="sibTrans" cxnId="{DB708526-6182-4F4F-9F0A-79BA5D855619}">
      <dgm:prSet/>
      <dgm:spPr/>
      <dgm:t>
        <a:bodyPr/>
        <a:lstStyle/>
        <a:p>
          <a:endParaRPr lang="en-US"/>
        </a:p>
      </dgm:t>
    </dgm:pt>
    <dgm:pt modelId="{207A4831-5417-4211-A654-068131B4A440}" type="pres">
      <dgm:prSet presAssocID="{47A23816-738F-4872-8875-795EBFAE6FC8}" presName="root" presStyleCnt="0">
        <dgm:presLayoutVars>
          <dgm:dir/>
          <dgm:resizeHandles val="exact"/>
        </dgm:presLayoutVars>
      </dgm:prSet>
      <dgm:spPr/>
    </dgm:pt>
    <dgm:pt modelId="{C01BD2C4-B4E5-41FD-92D5-CE2146F01019}" type="pres">
      <dgm:prSet presAssocID="{1DAB8D90-DFE5-45D8-B167-3E283826862A}" presName="compNode" presStyleCnt="0"/>
      <dgm:spPr/>
    </dgm:pt>
    <dgm:pt modelId="{3AE056E4-E923-458A-BA4E-12745C896D71}" type="pres">
      <dgm:prSet presAssocID="{1DAB8D90-DFE5-45D8-B167-3E283826862A}" presName="bgRect" presStyleLbl="bgShp" presStyleIdx="0" presStyleCnt="3"/>
      <dgm:spPr/>
    </dgm:pt>
    <dgm:pt modelId="{6370CE11-157D-4CF6-B8C0-C01A3E2679F2}" type="pres">
      <dgm:prSet presAssocID="{1DAB8D90-DFE5-45D8-B167-3E283826862A}" presName="iconRect" presStyleLbl="node1" presStyleIdx="0" presStyleCnt="3" custFlipVert="1" custFlipHor="1" custScaleX="23825" custScaleY="31739"/>
      <dgm:spPr>
        <a:solidFill>
          <a:schemeClr val="bg1"/>
        </a:solidFill>
        <a:ln>
          <a:noFill/>
        </a:ln>
      </dgm:spPr>
    </dgm:pt>
    <dgm:pt modelId="{59EFA0ED-F58D-4666-81F5-94E094089EB2}" type="pres">
      <dgm:prSet presAssocID="{1DAB8D90-DFE5-45D8-B167-3E283826862A}" presName="spaceRect" presStyleCnt="0"/>
      <dgm:spPr/>
    </dgm:pt>
    <dgm:pt modelId="{F25F2EF4-7505-47E9-BFE1-1B2F714648BD}" type="pres">
      <dgm:prSet presAssocID="{1DAB8D90-DFE5-45D8-B167-3E283826862A}" presName="parTx" presStyleLbl="revTx" presStyleIdx="0" presStyleCnt="3">
        <dgm:presLayoutVars>
          <dgm:chMax val="0"/>
          <dgm:chPref val="0"/>
        </dgm:presLayoutVars>
      </dgm:prSet>
      <dgm:spPr/>
    </dgm:pt>
    <dgm:pt modelId="{0E528BF0-3091-44D9-9883-2D1C0E534D94}" type="pres">
      <dgm:prSet presAssocID="{2EE240A5-2970-4296-87FD-35616D2A87DE}" presName="sibTrans" presStyleCnt="0"/>
      <dgm:spPr/>
    </dgm:pt>
    <dgm:pt modelId="{C42C8DA3-03C0-417B-BEE5-E24948726E55}" type="pres">
      <dgm:prSet presAssocID="{3B9444B9-ADF4-4DEA-9B1F-5DD1101ADA3E}" presName="compNode" presStyleCnt="0"/>
      <dgm:spPr/>
    </dgm:pt>
    <dgm:pt modelId="{751716BC-A8DD-4781-B0F0-5116500523CD}" type="pres">
      <dgm:prSet presAssocID="{3B9444B9-ADF4-4DEA-9B1F-5DD1101ADA3E}" presName="bgRect" presStyleLbl="bgShp" presStyleIdx="1" presStyleCnt="3"/>
      <dgm:spPr/>
    </dgm:pt>
    <dgm:pt modelId="{A820CF47-BCD6-4C9B-ACE5-002AD989C3DC}" type="pres">
      <dgm:prSet presAssocID="{3B9444B9-ADF4-4DEA-9B1F-5DD1101ADA3E}" presName="iconRect" presStyleLbl="node1" presStyleIdx="1" presStyleCnt="3"/>
      <dgm:spPr>
        <a:solidFill>
          <a:schemeClr val="bg1"/>
        </a:solidFill>
        <a:ln>
          <a:noFill/>
        </a:ln>
      </dgm:spPr>
    </dgm:pt>
    <dgm:pt modelId="{C1BC80CA-DB7C-45EB-9DD6-87B29D2BBBD8}" type="pres">
      <dgm:prSet presAssocID="{3B9444B9-ADF4-4DEA-9B1F-5DD1101ADA3E}" presName="spaceRect" presStyleCnt="0"/>
      <dgm:spPr/>
    </dgm:pt>
    <dgm:pt modelId="{C98EBBA9-9E0C-4ADF-97C5-F8331969E1AE}" type="pres">
      <dgm:prSet presAssocID="{3B9444B9-ADF4-4DEA-9B1F-5DD1101ADA3E}" presName="parTx" presStyleLbl="revTx" presStyleIdx="1" presStyleCnt="3">
        <dgm:presLayoutVars>
          <dgm:chMax val="0"/>
          <dgm:chPref val="0"/>
        </dgm:presLayoutVars>
      </dgm:prSet>
      <dgm:spPr/>
    </dgm:pt>
    <dgm:pt modelId="{73DA7819-50C5-4814-8592-43A7CB119F32}" type="pres">
      <dgm:prSet presAssocID="{5E312567-1882-4EA6-8698-7765788EDF63}" presName="sibTrans" presStyleCnt="0"/>
      <dgm:spPr/>
    </dgm:pt>
    <dgm:pt modelId="{203F4D3A-5380-46A9-8E83-2CE4D2334973}" type="pres">
      <dgm:prSet presAssocID="{493D9344-FDFE-4609-AD87-AC92424AF874}" presName="compNode" presStyleCnt="0"/>
      <dgm:spPr/>
    </dgm:pt>
    <dgm:pt modelId="{A8022585-F3C1-4C18-B5C5-7790B7ABF2CD}" type="pres">
      <dgm:prSet presAssocID="{493D9344-FDFE-4609-AD87-AC92424AF874}" presName="bgRect" presStyleLbl="bgShp" presStyleIdx="2" presStyleCnt="3" custScaleY="134718"/>
      <dgm:spPr/>
    </dgm:pt>
    <dgm:pt modelId="{F7CA82DC-C421-4EA9-98E0-211C52768645}" type="pres">
      <dgm:prSet presAssocID="{493D9344-FDFE-4609-AD87-AC92424AF874}" presName="iconRect" presStyleLbl="node1" presStyleIdx="2" presStyleCnt="3"/>
      <dgm:spPr>
        <a:solidFill>
          <a:schemeClr val="bg1"/>
        </a:solidFill>
        <a:ln>
          <a:noFill/>
        </a:ln>
      </dgm:spPr>
    </dgm:pt>
    <dgm:pt modelId="{DCB3E7E9-9E37-4D2A-B345-F48C8BA732E1}" type="pres">
      <dgm:prSet presAssocID="{493D9344-FDFE-4609-AD87-AC92424AF874}" presName="spaceRect" presStyleCnt="0"/>
      <dgm:spPr/>
    </dgm:pt>
    <dgm:pt modelId="{D9890BDB-CFAC-4DC5-828B-64AF84D78D57}" type="pres">
      <dgm:prSet presAssocID="{493D9344-FDFE-4609-AD87-AC92424AF87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B708526-6182-4F4F-9F0A-79BA5D855619}" srcId="{47A23816-738F-4872-8875-795EBFAE6FC8}" destId="{493D9344-FDFE-4609-AD87-AC92424AF874}" srcOrd="2" destOrd="0" parTransId="{90D544DF-26F0-4D71-AE77-DDEC6A21F1F7}" sibTransId="{EBBE2EE6-0992-4361-AEBA-815E527C14A7}"/>
    <dgm:cxn modelId="{34B20B30-FB43-4C35-AC8D-875A90187006}" type="presOf" srcId="{1DAB8D90-DFE5-45D8-B167-3E283826862A}" destId="{F25F2EF4-7505-47E9-BFE1-1B2F714648BD}" srcOrd="0" destOrd="0" presId="urn:microsoft.com/office/officeart/2018/2/layout/IconVerticalSolidList"/>
    <dgm:cxn modelId="{88736E5E-D3E2-47EB-9573-8ECBA98C0675}" type="presOf" srcId="{493D9344-FDFE-4609-AD87-AC92424AF874}" destId="{D9890BDB-CFAC-4DC5-828B-64AF84D78D57}" srcOrd="0" destOrd="0" presId="urn:microsoft.com/office/officeart/2018/2/layout/IconVerticalSolidList"/>
    <dgm:cxn modelId="{BB9C684B-05C8-4BED-9E1F-5C1FA7238264}" type="presOf" srcId="{3B9444B9-ADF4-4DEA-9B1F-5DD1101ADA3E}" destId="{C98EBBA9-9E0C-4ADF-97C5-F8331969E1AE}" srcOrd="0" destOrd="0" presId="urn:microsoft.com/office/officeart/2018/2/layout/IconVerticalSolidList"/>
    <dgm:cxn modelId="{0F6B91A2-77F4-43FF-8D30-285A41B1A14A}" srcId="{47A23816-738F-4872-8875-795EBFAE6FC8}" destId="{1DAB8D90-DFE5-45D8-B167-3E283826862A}" srcOrd="0" destOrd="0" parTransId="{655A6494-15D9-4A79-80D2-1BA8F7EA7FF7}" sibTransId="{2EE240A5-2970-4296-87FD-35616D2A87DE}"/>
    <dgm:cxn modelId="{CCF07FA3-8D85-4395-A241-5363A78970EF}" type="presOf" srcId="{47A23816-738F-4872-8875-795EBFAE6FC8}" destId="{207A4831-5417-4211-A654-068131B4A440}" srcOrd="0" destOrd="0" presId="urn:microsoft.com/office/officeart/2018/2/layout/IconVerticalSolidList"/>
    <dgm:cxn modelId="{3BB19BD3-27BE-4590-B481-81C622067740}" srcId="{47A23816-738F-4872-8875-795EBFAE6FC8}" destId="{3B9444B9-ADF4-4DEA-9B1F-5DD1101ADA3E}" srcOrd="1" destOrd="0" parTransId="{3BBAF539-BEA9-4FAF-9E77-4718E5961FC5}" sibTransId="{5E312567-1882-4EA6-8698-7765788EDF63}"/>
    <dgm:cxn modelId="{C4FB93AB-399D-419B-81F4-CA209306B79A}" type="presParOf" srcId="{207A4831-5417-4211-A654-068131B4A440}" destId="{C01BD2C4-B4E5-41FD-92D5-CE2146F01019}" srcOrd="0" destOrd="0" presId="urn:microsoft.com/office/officeart/2018/2/layout/IconVerticalSolidList"/>
    <dgm:cxn modelId="{2DF72435-3501-443B-B6B5-B3DD2F12B6FF}" type="presParOf" srcId="{C01BD2C4-B4E5-41FD-92D5-CE2146F01019}" destId="{3AE056E4-E923-458A-BA4E-12745C896D71}" srcOrd="0" destOrd="0" presId="urn:microsoft.com/office/officeart/2018/2/layout/IconVerticalSolidList"/>
    <dgm:cxn modelId="{31A1ADF0-8DC2-4297-B893-01A042498A34}" type="presParOf" srcId="{C01BD2C4-B4E5-41FD-92D5-CE2146F01019}" destId="{6370CE11-157D-4CF6-B8C0-C01A3E2679F2}" srcOrd="1" destOrd="0" presId="urn:microsoft.com/office/officeart/2018/2/layout/IconVerticalSolidList"/>
    <dgm:cxn modelId="{D833EAC9-8FC2-4CEA-8982-7C71399623CF}" type="presParOf" srcId="{C01BD2C4-B4E5-41FD-92D5-CE2146F01019}" destId="{59EFA0ED-F58D-4666-81F5-94E094089EB2}" srcOrd="2" destOrd="0" presId="urn:microsoft.com/office/officeart/2018/2/layout/IconVerticalSolidList"/>
    <dgm:cxn modelId="{77FB5AD9-3073-4342-BF41-9948A6E2FE3C}" type="presParOf" srcId="{C01BD2C4-B4E5-41FD-92D5-CE2146F01019}" destId="{F25F2EF4-7505-47E9-BFE1-1B2F714648BD}" srcOrd="3" destOrd="0" presId="urn:microsoft.com/office/officeart/2018/2/layout/IconVerticalSolidList"/>
    <dgm:cxn modelId="{DE24C012-0761-44FF-95C9-60CF5905958F}" type="presParOf" srcId="{207A4831-5417-4211-A654-068131B4A440}" destId="{0E528BF0-3091-44D9-9883-2D1C0E534D94}" srcOrd="1" destOrd="0" presId="urn:microsoft.com/office/officeart/2018/2/layout/IconVerticalSolidList"/>
    <dgm:cxn modelId="{D5A6E5CF-556E-4BDE-8444-CC4B7515ABC6}" type="presParOf" srcId="{207A4831-5417-4211-A654-068131B4A440}" destId="{C42C8DA3-03C0-417B-BEE5-E24948726E55}" srcOrd="2" destOrd="0" presId="urn:microsoft.com/office/officeart/2018/2/layout/IconVerticalSolidList"/>
    <dgm:cxn modelId="{659D353E-12EA-4561-AA37-E230D01505C5}" type="presParOf" srcId="{C42C8DA3-03C0-417B-BEE5-E24948726E55}" destId="{751716BC-A8DD-4781-B0F0-5116500523CD}" srcOrd="0" destOrd="0" presId="urn:microsoft.com/office/officeart/2018/2/layout/IconVerticalSolidList"/>
    <dgm:cxn modelId="{04BCD4F2-229A-4477-A355-2FB530A5E91E}" type="presParOf" srcId="{C42C8DA3-03C0-417B-BEE5-E24948726E55}" destId="{A820CF47-BCD6-4C9B-ACE5-002AD989C3DC}" srcOrd="1" destOrd="0" presId="urn:microsoft.com/office/officeart/2018/2/layout/IconVerticalSolidList"/>
    <dgm:cxn modelId="{0E6B73B2-864A-4176-99E2-FD84ECD5A78D}" type="presParOf" srcId="{C42C8DA3-03C0-417B-BEE5-E24948726E55}" destId="{C1BC80CA-DB7C-45EB-9DD6-87B29D2BBBD8}" srcOrd="2" destOrd="0" presId="urn:microsoft.com/office/officeart/2018/2/layout/IconVerticalSolidList"/>
    <dgm:cxn modelId="{368133CB-758D-4628-9FEA-59EBF4296FDF}" type="presParOf" srcId="{C42C8DA3-03C0-417B-BEE5-E24948726E55}" destId="{C98EBBA9-9E0C-4ADF-97C5-F8331969E1AE}" srcOrd="3" destOrd="0" presId="urn:microsoft.com/office/officeart/2018/2/layout/IconVerticalSolidList"/>
    <dgm:cxn modelId="{D8899EA9-A8C2-4C3A-A067-7AF0FDD65225}" type="presParOf" srcId="{207A4831-5417-4211-A654-068131B4A440}" destId="{73DA7819-50C5-4814-8592-43A7CB119F32}" srcOrd="3" destOrd="0" presId="urn:microsoft.com/office/officeart/2018/2/layout/IconVerticalSolidList"/>
    <dgm:cxn modelId="{923A5044-0375-46B1-9E65-F01BFA61CDD7}" type="presParOf" srcId="{207A4831-5417-4211-A654-068131B4A440}" destId="{203F4D3A-5380-46A9-8E83-2CE4D2334973}" srcOrd="4" destOrd="0" presId="urn:microsoft.com/office/officeart/2018/2/layout/IconVerticalSolidList"/>
    <dgm:cxn modelId="{91698AFF-8A20-4888-BBDE-B0815208C916}" type="presParOf" srcId="{203F4D3A-5380-46A9-8E83-2CE4D2334973}" destId="{A8022585-F3C1-4C18-B5C5-7790B7ABF2CD}" srcOrd="0" destOrd="0" presId="urn:microsoft.com/office/officeart/2018/2/layout/IconVerticalSolidList"/>
    <dgm:cxn modelId="{A200BC7B-D274-44AF-93BC-DAF5EBA23724}" type="presParOf" srcId="{203F4D3A-5380-46A9-8E83-2CE4D2334973}" destId="{F7CA82DC-C421-4EA9-98E0-211C52768645}" srcOrd="1" destOrd="0" presId="urn:microsoft.com/office/officeart/2018/2/layout/IconVerticalSolidList"/>
    <dgm:cxn modelId="{5FF53F2B-75CF-4F4F-ABD3-AD4481B617D3}" type="presParOf" srcId="{203F4D3A-5380-46A9-8E83-2CE4D2334973}" destId="{DCB3E7E9-9E37-4D2A-B345-F48C8BA732E1}" srcOrd="2" destOrd="0" presId="urn:microsoft.com/office/officeart/2018/2/layout/IconVerticalSolidList"/>
    <dgm:cxn modelId="{2981934B-0164-43CD-A841-ECE8E10284F3}" type="presParOf" srcId="{203F4D3A-5380-46A9-8E83-2CE4D2334973}" destId="{D9890BDB-CFAC-4DC5-828B-64AF84D78D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627D8-70B4-4623-BEFB-238B9FD73755}">
      <dsp:nvSpPr>
        <dsp:cNvPr id="0" name=""/>
        <dsp:cNvSpPr/>
      </dsp:nvSpPr>
      <dsp:spPr>
        <a:xfrm>
          <a:off x="3249846" y="1379785"/>
          <a:ext cx="1081916" cy="108191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CE294-E619-405E-AD15-AD09C856D962}">
      <dsp:nvSpPr>
        <dsp:cNvPr id="0" name=""/>
        <dsp:cNvSpPr/>
      </dsp:nvSpPr>
      <dsp:spPr>
        <a:xfrm>
          <a:off x="17880" y="783"/>
          <a:ext cx="7470550" cy="38369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67DB9-ABF7-4969-BD3A-D7E0F6E25473}">
      <dsp:nvSpPr>
        <dsp:cNvPr id="0" name=""/>
        <dsp:cNvSpPr/>
      </dsp:nvSpPr>
      <dsp:spPr>
        <a:xfrm>
          <a:off x="2903988" y="1461968"/>
          <a:ext cx="1773632" cy="3382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4400" kern="1200" dirty="0"/>
        </a:p>
      </dsp:txBody>
      <dsp:txXfrm>
        <a:off x="2903988" y="1461968"/>
        <a:ext cx="1773632" cy="33828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056E4-E923-458A-BA4E-12745C896D71}">
      <dsp:nvSpPr>
        <dsp:cNvPr id="0" name=""/>
        <dsp:cNvSpPr/>
      </dsp:nvSpPr>
      <dsp:spPr>
        <a:xfrm>
          <a:off x="0" y="0"/>
          <a:ext cx="11179973" cy="965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0CE11-157D-4CF6-B8C0-C01A3E2679F2}">
      <dsp:nvSpPr>
        <dsp:cNvPr id="0" name=""/>
        <dsp:cNvSpPr/>
      </dsp:nvSpPr>
      <dsp:spPr>
        <a:xfrm flipH="1" flipV="1">
          <a:off x="494103" y="398718"/>
          <a:ext cx="126461" cy="168468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F2EF4-7505-47E9-BFE1-1B2F714648BD}">
      <dsp:nvSpPr>
        <dsp:cNvPr id="0" name=""/>
        <dsp:cNvSpPr/>
      </dsp:nvSpPr>
      <dsp:spPr>
        <a:xfrm>
          <a:off x="1114669" y="412"/>
          <a:ext cx="10065303" cy="96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138" tIns="102138" rIns="102138" bIns="10213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114669" y="412"/>
        <a:ext cx="10065303" cy="965081"/>
      </dsp:txXfrm>
    </dsp:sp>
    <dsp:sp modelId="{751716BC-A8DD-4781-B0F0-5116500523CD}">
      <dsp:nvSpPr>
        <dsp:cNvPr id="0" name=""/>
        <dsp:cNvSpPr/>
      </dsp:nvSpPr>
      <dsp:spPr>
        <a:xfrm>
          <a:off x="0" y="1206764"/>
          <a:ext cx="11179973" cy="965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0CF47-BCD6-4C9B-ACE5-002AD989C3DC}">
      <dsp:nvSpPr>
        <dsp:cNvPr id="0" name=""/>
        <dsp:cNvSpPr/>
      </dsp:nvSpPr>
      <dsp:spPr>
        <a:xfrm>
          <a:off x="291937" y="1423907"/>
          <a:ext cx="530794" cy="530794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EBBA9-9E0C-4ADF-97C5-F8331969E1AE}">
      <dsp:nvSpPr>
        <dsp:cNvPr id="0" name=""/>
        <dsp:cNvSpPr/>
      </dsp:nvSpPr>
      <dsp:spPr>
        <a:xfrm>
          <a:off x="1114669" y="1206764"/>
          <a:ext cx="10065303" cy="96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138" tIns="102138" rIns="102138" bIns="10213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114669" y="1206764"/>
        <a:ext cx="10065303" cy="965081"/>
      </dsp:txXfrm>
    </dsp:sp>
    <dsp:sp modelId="{A8022585-F3C1-4C18-B5C5-7790B7ABF2CD}">
      <dsp:nvSpPr>
        <dsp:cNvPr id="0" name=""/>
        <dsp:cNvSpPr/>
      </dsp:nvSpPr>
      <dsp:spPr>
        <a:xfrm>
          <a:off x="0" y="2372032"/>
          <a:ext cx="11179973" cy="965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A82DC-C421-4EA9-98E0-211C52768645}">
      <dsp:nvSpPr>
        <dsp:cNvPr id="0" name=""/>
        <dsp:cNvSpPr/>
      </dsp:nvSpPr>
      <dsp:spPr>
        <a:xfrm>
          <a:off x="291937" y="2630259"/>
          <a:ext cx="530794" cy="530794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90BDB-CFAC-4DC5-828B-64AF84D78D57}">
      <dsp:nvSpPr>
        <dsp:cNvPr id="0" name=""/>
        <dsp:cNvSpPr/>
      </dsp:nvSpPr>
      <dsp:spPr>
        <a:xfrm>
          <a:off x="1114669" y="2413116"/>
          <a:ext cx="10065303" cy="96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138" tIns="102138" rIns="102138" bIns="10213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114669" y="2413116"/>
        <a:ext cx="10065303" cy="9650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056E4-E923-458A-BA4E-12745C896D71}">
      <dsp:nvSpPr>
        <dsp:cNvPr id="0" name=""/>
        <dsp:cNvSpPr/>
      </dsp:nvSpPr>
      <dsp:spPr>
        <a:xfrm>
          <a:off x="0" y="590"/>
          <a:ext cx="11179973" cy="927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0CE11-157D-4CF6-B8C0-C01A3E2679F2}">
      <dsp:nvSpPr>
        <dsp:cNvPr id="0" name=""/>
        <dsp:cNvSpPr/>
      </dsp:nvSpPr>
      <dsp:spPr>
        <a:xfrm flipH="1" flipV="1">
          <a:off x="475099" y="383577"/>
          <a:ext cx="121597" cy="161989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F2EF4-7505-47E9-BFE1-1B2F714648BD}">
      <dsp:nvSpPr>
        <dsp:cNvPr id="0" name=""/>
        <dsp:cNvSpPr/>
      </dsp:nvSpPr>
      <dsp:spPr>
        <a:xfrm>
          <a:off x="1071797" y="590"/>
          <a:ext cx="10108175" cy="927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09" tIns="98209" rIns="98209" bIns="9820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071797" y="590"/>
        <a:ext cx="10108175" cy="927963"/>
      </dsp:txXfrm>
    </dsp:sp>
    <dsp:sp modelId="{751716BC-A8DD-4781-B0F0-5116500523CD}">
      <dsp:nvSpPr>
        <dsp:cNvPr id="0" name=""/>
        <dsp:cNvSpPr/>
      </dsp:nvSpPr>
      <dsp:spPr>
        <a:xfrm>
          <a:off x="0" y="1178867"/>
          <a:ext cx="11179973" cy="8425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0CF47-BCD6-4C9B-ACE5-002AD989C3DC}">
      <dsp:nvSpPr>
        <dsp:cNvPr id="0" name=""/>
        <dsp:cNvSpPr/>
      </dsp:nvSpPr>
      <dsp:spPr>
        <a:xfrm>
          <a:off x="280708" y="1369336"/>
          <a:ext cx="510379" cy="510379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EBBA9-9E0C-4ADF-97C5-F8331969E1AE}">
      <dsp:nvSpPr>
        <dsp:cNvPr id="0" name=""/>
        <dsp:cNvSpPr/>
      </dsp:nvSpPr>
      <dsp:spPr>
        <a:xfrm>
          <a:off x="1071797" y="1160544"/>
          <a:ext cx="10108175" cy="927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09" tIns="98209" rIns="98209" bIns="9820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071797" y="1160544"/>
        <a:ext cx="10108175" cy="927963"/>
      </dsp:txXfrm>
    </dsp:sp>
    <dsp:sp modelId="{A8022585-F3C1-4C18-B5C5-7790B7ABF2CD}">
      <dsp:nvSpPr>
        <dsp:cNvPr id="0" name=""/>
        <dsp:cNvSpPr/>
      </dsp:nvSpPr>
      <dsp:spPr>
        <a:xfrm>
          <a:off x="0" y="2320944"/>
          <a:ext cx="11179973" cy="17087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A82DC-C421-4EA9-98E0-211C52768645}">
      <dsp:nvSpPr>
        <dsp:cNvPr id="0" name=""/>
        <dsp:cNvSpPr/>
      </dsp:nvSpPr>
      <dsp:spPr>
        <a:xfrm>
          <a:off x="280708" y="2919680"/>
          <a:ext cx="510379" cy="510379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90BDB-CFAC-4DC5-828B-64AF84D78D57}">
      <dsp:nvSpPr>
        <dsp:cNvPr id="0" name=""/>
        <dsp:cNvSpPr/>
      </dsp:nvSpPr>
      <dsp:spPr>
        <a:xfrm>
          <a:off x="1071797" y="2710888"/>
          <a:ext cx="10108175" cy="927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09" tIns="98209" rIns="98209" bIns="9820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071797" y="2710888"/>
        <a:ext cx="10108175" cy="9279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056E4-E923-458A-BA4E-12745C896D71}">
      <dsp:nvSpPr>
        <dsp:cNvPr id="0" name=""/>
        <dsp:cNvSpPr/>
      </dsp:nvSpPr>
      <dsp:spPr>
        <a:xfrm>
          <a:off x="0" y="412"/>
          <a:ext cx="11179973" cy="965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0CE11-157D-4CF6-B8C0-C01A3E2679F2}">
      <dsp:nvSpPr>
        <dsp:cNvPr id="0" name=""/>
        <dsp:cNvSpPr/>
      </dsp:nvSpPr>
      <dsp:spPr>
        <a:xfrm flipH="1" flipV="1">
          <a:off x="494103" y="398718"/>
          <a:ext cx="126461" cy="168468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F2EF4-7505-47E9-BFE1-1B2F714648BD}">
      <dsp:nvSpPr>
        <dsp:cNvPr id="0" name=""/>
        <dsp:cNvSpPr/>
      </dsp:nvSpPr>
      <dsp:spPr>
        <a:xfrm>
          <a:off x="1114669" y="412"/>
          <a:ext cx="10065303" cy="96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138" tIns="102138" rIns="102138" bIns="10213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114669" y="412"/>
        <a:ext cx="10065303" cy="965081"/>
      </dsp:txXfrm>
    </dsp:sp>
    <dsp:sp modelId="{751716BC-A8DD-4781-B0F0-5116500523CD}">
      <dsp:nvSpPr>
        <dsp:cNvPr id="0" name=""/>
        <dsp:cNvSpPr/>
      </dsp:nvSpPr>
      <dsp:spPr>
        <a:xfrm>
          <a:off x="0" y="1206764"/>
          <a:ext cx="11179973" cy="965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0CF47-BCD6-4C9B-ACE5-002AD989C3DC}">
      <dsp:nvSpPr>
        <dsp:cNvPr id="0" name=""/>
        <dsp:cNvSpPr/>
      </dsp:nvSpPr>
      <dsp:spPr>
        <a:xfrm>
          <a:off x="291937" y="1423907"/>
          <a:ext cx="530794" cy="530794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EBBA9-9E0C-4ADF-97C5-F8331969E1AE}">
      <dsp:nvSpPr>
        <dsp:cNvPr id="0" name=""/>
        <dsp:cNvSpPr/>
      </dsp:nvSpPr>
      <dsp:spPr>
        <a:xfrm>
          <a:off x="1114669" y="1206764"/>
          <a:ext cx="10065303" cy="96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138" tIns="102138" rIns="102138" bIns="10213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114669" y="1206764"/>
        <a:ext cx="10065303" cy="965081"/>
      </dsp:txXfrm>
    </dsp:sp>
    <dsp:sp modelId="{A8022585-F3C1-4C18-B5C5-7790B7ABF2CD}">
      <dsp:nvSpPr>
        <dsp:cNvPr id="0" name=""/>
        <dsp:cNvSpPr/>
      </dsp:nvSpPr>
      <dsp:spPr>
        <a:xfrm>
          <a:off x="0" y="2413116"/>
          <a:ext cx="11179973" cy="965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A82DC-C421-4EA9-98E0-211C52768645}">
      <dsp:nvSpPr>
        <dsp:cNvPr id="0" name=""/>
        <dsp:cNvSpPr/>
      </dsp:nvSpPr>
      <dsp:spPr>
        <a:xfrm>
          <a:off x="291937" y="2630259"/>
          <a:ext cx="530794" cy="530794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90BDB-CFAC-4DC5-828B-64AF84D78D57}">
      <dsp:nvSpPr>
        <dsp:cNvPr id="0" name=""/>
        <dsp:cNvSpPr/>
      </dsp:nvSpPr>
      <dsp:spPr>
        <a:xfrm>
          <a:off x="1114669" y="2413116"/>
          <a:ext cx="10065303" cy="96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138" tIns="102138" rIns="102138" bIns="10213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114669" y="2413116"/>
        <a:ext cx="10065303" cy="9650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056E4-E923-458A-BA4E-12745C896D71}">
      <dsp:nvSpPr>
        <dsp:cNvPr id="0" name=""/>
        <dsp:cNvSpPr/>
      </dsp:nvSpPr>
      <dsp:spPr>
        <a:xfrm>
          <a:off x="0" y="465"/>
          <a:ext cx="11179973" cy="9337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0CE11-157D-4CF6-B8C0-C01A3E2679F2}">
      <dsp:nvSpPr>
        <dsp:cNvPr id="0" name=""/>
        <dsp:cNvSpPr/>
      </dsp:nvSpPr>
      <dsp:spPr>
        <a:xfrm flipH="1" flipV="1">
          <a:off x="478064" y="385842"/>
          <a:ext cx="122356" cy="163000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F2EF4-7505-47E9-BFE1-1B2F714648BD}">
      <dsp:nvSpPr>
        <dsp:cNvPr id="0" name=""/>
        <dsp:cNvSpPr/>
      </dsp:nvSpPr>
      <dsp:spPr>
        <a:xfrm>
          <a:off x="1078486" y="465"/>
          <a:ext cx="10101486" cy="933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822" tIns="98822" rIns="98822" bIns="9882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078486" y="465"/>
        <a:ext cx="10101486" cy="933754"/>
      </dsp:txXfrm>
    </dsp:sp>
    <dsp:sp modelId="{751716BC-A8DD-4781-B0F0-5116500523CD}">
      <dsp:nvSpPr>
        <dsp:cNvPr id="0" name=""/>
        <dsp:cNvSpPr/>
      </dsp:nvSpPr>
      <dsp:spPr>
        <a:xfrm>
          <a:off x="0" y="1167658"/>
          <a:ext cx="11179973" cy="9337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0CF47-BCD6-4C9B-ACE5-002AD989C3DC}">
      <dsp:nvSpPr>
        <dsp:cNvPr id="0" name=""/>
        <dsp:cNvSpPr/>
      </dsp:nvSpPr>
      <dsp:spPr>
        <a:xfrm>
          <a:off x="282460" y="1377753"/>
          <a:ext cx="513564" cy="513564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EBBA9-9E0C-4ADF-97C5-F8331969E1AE}">
      <dsp:nvSpPr>
        <dsp:cNvPr id="0" name=""/>
        <dsp:cNvSpPr/>
      </dsp:nvSpPr>
      <dsp:spPr>
        <a:xfrm>
          <a:off x="1078486" y="1167658"/>
          <a:ext cx="10101486" cy="933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822" tIns="98822" rIns="98822" bIns="9882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078486" y="1167658"/>
        <a:ext cx="10101486" cy="933754"/>
      </dsp:txXfrm>
    </dsp:sp>
    <dsp:sp modelId="{A8022585-F3C1-4C18-B5C5-7790B7ABF2CD}">
      <dsp:nvSpPr>
        <dsp:cNvPr id="0" name=""/>
        <dsp:cNvSpPr/>
      </dsp:nvSpPr>
      <dsp:spPr>
        <a:xfrm>
          <a:off x="0" y="2334851"/>
          <a:ext cx="11179973" cy="1257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A82DC-C421-4EA9-98E0-211C52768645}">
      <dsp:nvSpPr>
        <dsp:cNvPr id="0" name=""/>
        <dsp:cNvSpPr/>
      </dsp:nvSpPr>
      <dsp:spPr>
        <a:xfrm>
          <a:off x="282460" y="2707036"/>
          <a:ext cx="513564" cy="513564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90BDB-CFAC-4DC5-828B-64AF84D78D57}">
      <dsp:nvSpPr>
        <dsp:cNvPr id="0" name=""/>
        <dsp:cNvSpPr/>
      </dsp:nvSpPr>
      <dsp:spPr>
        <a:xfrm>
          <a:off x="1078486" y="2496941"/>
          <a:ext cx="10101486" cy="933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822" tIns="98822" rIns="98822" bIns="9882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078486" y="2496941"/>
        <a:ext cx="10101486" cy="933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B7B220-9D0C-4AA4-92A9-BCE0FF57DBA3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86014C-3D43-4ACE-BEED-918AC35DA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6014C-3D43-4ACE-BEED-918AC35DAC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3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4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98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5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73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4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5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927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0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0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514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873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2/26/2025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92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curity.org/how-secure-is-my-password/" TargetMode="External"/><Relationship Id="rId3" Type="http://schemas.openxmlformats.org/officeDocument/2006/relationships/diagramLayout" Target="../diagrams/layout3.xml"/><Relationship Id="rId7" Type="http://schemas.openxmlformats.org/officeDocument/2006/relationships/hyperlink" Target="https://www.fallriverdiocese.org/app/uploads/2023/07/Quickbooks-Dual-Factor-Authentication-rev-10-22.pdf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hyperlink" Target="https://cmgconnect.org/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mgconnect.org/" TargetMode="External"/><Relationship Id="rId2" Type="http://schemas.openxmlformats.org/officeDocument/2006/relationships/hyperlink" Target="https://www.fallriverdiocese.org/directory-offices/office/chancery-finance-offi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llriverdiocese.org/a-z-list-of-diocesan-offices-ministri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8"/>
            <a:ext cx="12192000" cy="2645291"/>
          </a:xfrm>
          <a:prstGeom prst="rect">
            <a:avLst/>
          </a:prstGeom>
          <a:solidFill>
            <a:schemeClr val="tx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C5EDF55-75BA-3B6B-284D-574607FB2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4" y="4572003"/>
            <a:ext cx="10268712" cy="116912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dirty="0"/>
              <a:t>Business manager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54C50-88C8-A5FF-558B-E39A67B68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1644" y="5745015"/>
            <a:ext cx="10268712" cy="51731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Webex Training Cybersecurity</a:t>
            </a:r>
          </a:p>
        </p:txBody>
      </p: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E4BBD253-AC01-8489-3DF6-B3B1BB08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674" y="639575"/>
            <a:ext cx="9558652" cy="308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35D885-D5D2-1CB0-5E29-AE737253E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Training overview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6F0D09-F16C-8306-C820-0B9CB0460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28" y="2711613"/>
            <a:ext cx="3622419" cy="3828573"/>
          </a:xfrm>
          <a:prstGeom prst="rect">
            <a:avLst/>
          </a:prstGeom>
        </p:spPr>
      </p:pic>
      <p:graphicFrame>
        <p:nvGraphicFramePr>
          <p:cNvPr id="25" name="Content Placeholder 4">
            <a:extLst>
              <a:ext uri="{FF2B5EF4-FFF2-40B4-BE49-F238E27FC236}">
                <a16:creationId xmlns:a16="http://schemas.microsoft.com/office/drawing/2014/main" id="{C772C122-0B82-524A-D6C0-5AED085FF2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402066"/>
              </p:ext>
            </p:extLst>
          </p:nvPr>
        </p:nvGraphicFramePr>
        <p:xfrm>
          <a:off x="4370326" y="2710832"/>
          <a:ext cx="7581610" cy="4847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998D5A0-AB28-0EA8-6226-8A96897B742B}"/>
              </a:ext>
            </a:extLst>
          </p:cNvPr>
          <p:cNvSpPr txBox="1"/>
          <p:nvPr/>
        </p:nvSpPr>
        <p:spPr>
          <a:xfrm>
            <a:off x="4904771" y="2851702"/>
            <a:ext cx="6666839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5875">
                  <a:solidFill>
                    <a:srgbClr val="002060"/>
                  </a:solidFill>
                </a:ln>
                <a:solidFill>
                  <a:schemeClr val="bg1"/>
                </a:solidFill>
              </a:rPr>
              <a:t>Today’s topic: Cyber Security</a:t>
            </a:r>
          </a:p>
          <a:p>
            <a:endParaRPr lang="en-US" sz="1600" b="1" dirty="0">
              <a:ln w="15875">
                <a:solidFill>
                  <a:srgbClr val="002060"/>
                </a:solidFill>
              </a:ln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n w="15875">
                  <a:solidFill>
                    <a:srgbClr val="002060"/>
                  </a:solidFill>
                </a:ln>
                <a:solidFill>
                  <a:schemeClr val="bg1"/>
                </a:solidFill>
              </a:rPr>
              <a:t>Best Practices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>
              <a:ln w="15875">
                <a:solidFill>
                  <a:srgbClr val="002060"/>
                </a:solidFill>
              </a:ln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n w="15875">
                  <a:solidFill>
                    <a:srgbClr val="002060"/>
                  </a:solidFill>
                </a:ln>
                <a:solidFill>
                  <a:schemeClr val="bg1"/>
                </a:solidFill>
              </a:rPr>
              <a:t>Passwords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>
              <a:ln w="15875">
                <a:solidFill>
                  <a:srgbClr val="002060"/>
                </a:solidFill>
              </a:ln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n w="15875">
                  <a:solidFill>
                    <a:srgbClr val="002060"/>
                  </a:solidFill>
                </a:ln>
                <a:solidFill>
                  <a:schemeClr val="bg1"/>
                </a:solidFill>
              </a:rPr>
              <a:t>Email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>
              <a:ln w="15875">
                <a:solidFill>
                  <a:srgbClr val="002060"/>
                </a:solidFill>
              </a:ln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ln w="15875">
                  <a:solidFill>
                    <a:srgbClr val="002060"/>
                  </a:solidFill>
                </a:ln>
                <a:solidFill>
                  <a:schemeClr val="bg1"/>
                </a:solidFill>
              </a:rPr>
              <a:t>Training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3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252AEA-C8F6-D7D3-CB16-589F6D90C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Best Practices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01BE6FB8-FB08-AA7C-41D7-482863D3F1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069614"/>
              </p:ext>
            </p:extLst>
          </p:nvPr>
        </p:nvGraphicFramePr>
        <p:xfrm>
          <a:off x="521110" y="2526891"/>
          <a:ext cx="11179973" cy="3378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Star: 4 Points 15">
            <a:extLst>
              <a:ext uri="{FF2B5EF4-FFF2-40B4-BE49-F238E27FC236}">
                <a16:creationId xmlns:a16="http://schemas.microsoft.com/office/drawing/2014/main" id="{C37AAD3F-9383-3943-F5FB-259EFE1AEDB8}"/>
              </a:ext>
            </a:extLst>
          </p:cNvPr>
          <p:cNvSpPr/>
          <p:nvPr/>
        </p:nvSpPr>
        <p:spPr>
          <a:xfrm>
            <a:off x="639096" y="2532919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4 Points 16">
            <a:extLst>
              <a:ext uri="{FF2B5EF4-FFF2-40B4-BE49-F238E27FC236}">
                <a16:creationId xmlns:a16="http://schemas.microsoft.com/office/drawing/2014/main" id="{388957B1-BB38-DDBF-13CE-E90B65BE348D}"/>
              </a:ext>
            </a:extLst>
          </p:cNvPr>
          <p:cNvSpPr/>
          <p:nvPr/>
        </p:nvSpPr>
        <p:spPr>
          <a:xfrm>
            <a:off x="639096" y="3758996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4 Points 18">
            <a:extLst>
              <a:ext uri="{FF2B5EF4-FFF2-40B4-BE49-F238E27FC236}">
                <a16:creationId xmlns:a16="http://schemas.microsoft.com/office/drawing/2014/main" id="{53805526-2524-37CA-4BCC-1A3996C6A7EF}"/>
              </a:ext>
            </a:extLst>
          </p:cNvPr>
          <p:cNvSpPr/>
          <p:nvPr/>
        </p:nvSpPr>
        <p:spPr>
          <a:xfrm>
            <a:off x="639096" y="4878325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06F95-CEF2-D408-7098-B9FFE7638969}"/>
              </a:ext>
            </a:extLst>
          </p:cNvPr>
          <p:cNvSpPr txBox="1"/>
          <p:nvPr/>
        </p:nvSpPr>
        <p:spPr>
          <a:xfrm>
            <a:off x="1673006" y="2646855"/>
            <a:ext cx="100296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Protect your systems. The use of anti-virus software, a firewall, and anti-spyware are key to ensuring secure environment.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598578-41AC-CB13-1C18-D795BEF8591F}"/>
              </a:ext>
            </a:extLst>
          </p:cNvPr>
          <p:cNvSpPr txBox="1"/>
          <p:nvPr/>
        </p:nvSpPr>
        <p:spPr>
          <a:xfrm>
            <a:off x="1603079" y="3597816"/>
            <a:ext cx="10029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Keep software up to date. 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Updating to the latest version of your software can protect you from new or existing security vulnerabilities. This includes apps, web browsers and operating systems.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079A9-96DB-6B2D-D4B5-F26605707091}"/>
              </a:ext>
            </a:extLst>
          </p:cNvPr>
          <p:cNvSpPr txBox="1"/>
          <p:nvPr/>
        </p:nvSpPr>
        <p:spPr>
          <a:xfrm>
            <a:off x="1612489" y="5094564"/>
            <a:ext cx="100296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Backup your data regularly. You can backup data by using cloud backup, external hard drives, flash drives or backup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1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DB6C7-CBEE-659C-F325-4EAF20305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D64F0-5E64-C006-59A3-33DC4F06B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Passwords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A1C0FB3E-1C43-4643-2B9E-576953DD0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512214"/>
              </p:ext>
            </p:extLst>
          </p:nvPr>
        </p:nvGraphicFramePr>
        <p:xfrm>
          <a:off x="521110" y="2411428"/>
          <a:ext cx="11179973" cy="402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Star: 4 Points 15">
            <a:extLst>
              <a:ext uri="{FF2B5EF4-FFF2-40B4-BE49-F238E27FC236}">
                <a16:creationId xmlns:a16="http://schemas.microsoft.com/office/drawing/2014/main" id="{CF8EA31B-DDD9-7FBE-DBFF-F0DCFD8CFCE7}"/>
              </a:ext>
            </a:extLst>
          </p:cNvPr>
          <p:cNvSpPr/>
          <p:nvPr/>
        </p:nvSpPr>
        <p:spPr>
          <a:xfrm>
            <a:off x="639096" y="2456750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4 Points 16">
            <a:extLst>
              <a:ext uri="{FF2B5EF4-FFF2-40B4-BE49-F238E27FC236}">
                <a16:creationId xmlns:a16="http://schemas.microsoft.com/office/drawing/2014/main" id="{FE95091C-6297-2B8E-6190-9E78E7132461}"/>
              </a:ext>
            </a:extLst>
          </p:cNvPr>
          <p:cNvSpPr/>
          <p:nvPr/>
        </p:nvSpPr>
        <p:spPr>
          <a:xfrm>
            <a:off x="639096" y="3648484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Star: 4 Points 18">
            <a:extLst>
              <a:ext uri="{FF2B5EF4-FFF2-40B4-BE49-F238E27FC236}">
                <a16:creationId xmlns:a16="http://schemas.microsoft.com/office/drawing/2014/main" id="{02CBE445-C4D7-15E3-FAD8-947F42FD3304}"/>
              </a:ext>
            </a:extLst>
          </p:cNvPr>
          <p:cNvSpPr/>
          <p:nvPr/>
        </p:nvSpPr>
        <p:spPr>
          <a:xfrm>
            <a:off x="639096" y="5107013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6E08D5-A3C0-F64D-05FD-8193E5BD7E1C}"/>
              </a:ext>
            </a:extLst>
          </p:cNvPr>
          <p:cNvSpPr txBox="1"/>
          <p:nvPr/>
        </p:nvSpPr>
        <p:spPr>
          <a:xfrm>
            <a:off x="1671482" y="2471735"/>
            <a:ext cx="999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using personal information such as birthdays, pet names or other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easily guessable details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your passwords.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76A84C-17DA-332C-86CE-6C1F3087AE15}"/>
              </a:ext>
            </a:extLst>
          </p:cNvPr>
          <p:cNvSpPr txBox="1"/>
          <p:nvPr/>
        </p:nvSpPr>
        <p:spPr>
          <a:xfrm>
            <a:off x="1553496" y="4840218"/>
            <a:ext cx="99994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MFA is another layer of protection that helps verify that it is you who is accessing your account and not fraudulent activity.  Enabling this feature whenever you can!</a:t>
            </a:r>
          </a:p>
          <a:p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Quickbooks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DFA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https://www.fallriverdiocese.org/app/uploads/2023/07/Quickbooks-Dual-Factor-Authentication-rev-10-22.pdf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973F3-3994-AD9A-EBB6-D48267DAF246}"/>
              </a:ext>
            </a:extLst>
          </p:cNvPr>
          <p:cNvSpPr txBox="1"/>
          <p:nvPr/>
        </p:nvSpPr>
        <p:spPr>
          <a:xfrm>
            <a:off x="1671482" y="3570658"/>
            <a:ext cx="98814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strong passwords for all laptops, tablets, and smartphones. </a:t>
            </a:r>
          </a:p>
          <a:p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heck how secure your passwords are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https://www.security.org/how-secure-is-my-password/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32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230056-566F-82F5-83F7-C18B05621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7FC72E8-72C1-4C3D-8E4B-BCE9D1E11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7C2233-C9F2-AE2F-A5B6-21A9DB39D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Email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98C7A6-8556-FAB3-5BB7-EE40E49B0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C6154F6B-FE35-AEBA-6559-8015FC60B6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1110" y="2526891"/>
          <a:ext cx="11179973" cy="3378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Star: 4 Points 15">
            <a:extLst>
              <a:ext uri="{FF2B5EF4-FFF2-40B4-BE49-F238E27FC236}">
                <a16:creationId xmlns:a16="http://schemas.microsoft.com/office/drawing/2014/main" id="{E7D88DDD-1046-066A-936D-2B002D03485E}"/>
              </a:ext>
            </a:extLst>
          </p:cNvPr>
          <p:cNvSpPr/>
          <p:nvPr/>
        </p:nvSpPr>
        <p:spPr>
          <a:xfrm>
            <a:off x="639096" y="2532919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4 Points 16">
            <a:extLst>
              <a:ext uri="{FF2B5EF4-FFF2-40B4-BE49-F238E27FC236}">
                <a16:creationId xmlns:a16="http://schemas.microsoft.com/office/drawing/2014/main" id="{D47824CB-DCCA-2F28-F439-140BB1AF3A31}"/>
              </a:ext>
            </a:extLst>
          </p:cNvPr>
          <p:cNvSpPr/>
          <p:nvPr/>
        </p:nvSpPr>
        <p:spPr>
          <a:xfrm>
            <a:off x="639096" y="3758996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4 Points 18">
            <a:extLst>
              <a:ext uri="{FF2B5EF4-FFF2-40B4-BE49-F238E27FC236}">
                <a16:creationId xmlns:a16="http://schemas.microsoft.com/office/drawing/2014/main" id="{7DF82C5E-676A-C749-EE4B-8ED9B2CC39C2}"/>
              </a:ext>
            </a:extLst>
          </p:cNvPr>
          <p:cNvSpPr/>
          <p:nvPr/>
        </p:nvSpPr>
        <p:spPr>
          <a:xfrm>
            <a:off x="639096" y="4878325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EBAA25-315C-C225-7A5F-055241DA57BC}"/>
              </a:ext>
            </a:extLst>
          </p:cNvPr>
          <p:cNvSpPr txBox="1"/>
          <p:nvPr/>
        </p:nvSpPr>
        <p:spPr>
          <a:xfrm>
            <a:off x="1673006" y="2646855"/>
            <a:ext cx="100296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Maintain separate work and personal email accounts. You should not use your personal email account for business purposes.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CBBA82-A600-4BFE-4649-19CA66896FBE}"/>
              </a:ext>
            </a:extLst>
          </p:cNvPr>
          <p:cNvSpPr txBox="1"/>
          <p:nvPr/>
        </p:nvSpPr>
        <p:spPr>
          <a:xfrm>
            <a:off x="1802075" y="3758996"/>
            <a:ext cx="10029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Be aware of email scams. Phishing emails are attempts to gain personal information or compromise your computer when link on a link or open an attachment.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A4157B-03A1-D70A-2DC2-EF874465481F}"/>
              </a:ext>
            </a:extLst>
          </p:cNvPr>
          <p:cNvSpPr txBox="1"/>
          <p:nvPr/>
        </p:nvSpPr>
        <p:spPr>
          <a:xfrm>
            <a:off x="1730475" y="5023284"/>
            <a:ext cx="100296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Investigate suspicious messages. Check the Sender’s Address, look for spelling errors. Beware of urgent or threatening language.</a:t>
            </a:r>
          </a:p>
        </p:txBody>
      </p:sp>
    </p:spTree>
    <p:extLst>
      <p:ext uri="{BB962C8B-B14F-4D97-AF65-F5344CB8AC3E}">
        <p14:creationId xmlns:p14="http://schemas.microsoft.com/office/powerpoint/2010/main" val="3240012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BB390-BE13-CA90-26E3-3A7846A60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A3F0E-8B6C-F25C-DAC2-0D060C3A9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Training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0EC4F70A-0E32-C2A5-0760-A861148E9E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820857"/>
              </p:ext>
            </p:extLst>
          </p:nvPr>
        </p:nvGraphicFramePr>
        <p:xfrm>
          <a:off x="521110" y="2526891"/>
          <a:ext cx="11179973" cy="3593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Star: 4 Points 15">
            <a:extLst>
              <a:ext uri="{FF2B5EF4-FFF2-40B4-BE49-F238E27FC236}">
                <a16:creationId xmlns:a16="http://schemas.microsoft.com/office/drawing/2014/main" id="{1F0F52D8-8D7C-8FF0-E395-908F6F7EFF3A}"/>
              </a:ext>
            </a:extLst>
          </p:cNvPr>
          <p:cNvSpPr/>
          <p:nvPr/>
        </p:nvSpPr>
        <p:spPr>
          <a:xfrm>
            <a:off x="639096" y="2532919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4 Points 16">
            <a:extLst>
              <a:ext uri="{FF2B5EF4-FFF2-40B4-BE49-F238E27FC236}">
                <a16:creationId xmlns:a16="http://schemas.microsoft.com/office/drawing/2014/main" id="{58DA998B-4B3B-FE46-151E-A05D3A68081F}"/>
              </a:ext>
            </a:extLst>
          </p:cNvPr>
          <p:cNvSpPr/>
          <p:nvPr/>
        </p:nvSpPr>
        <p:spPr>
          <a:xfrm>
            <a:off x="639096" y="3758996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4 Points 18">
            <a:extLst>
              <a:ext uri="{FF2B5EF4-FFF2-40B4-BE49-F238E27FC236}">
                <a16:creationId xmlns:a16="http://schemas.microsoft.com/office/drawing/2014/main" id="{5FAA5925-98FA-F3C5-CB81-1A6B9D732334}"/>
              </a:ext>
            </a:extLst>
          </p:cNvPr>
          <p:cNvSpPr/>
          <p:nvPr/>
        </p:nvSpPr>
        <p:spPr>
          <a:xfrm>
            <a:off x="639096" y="4878325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E7F966-3FB2-B350-35A7-5E74906A8852}"/>
              </a:ext>
            </a:extLst>
          </p:cNvPr>
          <p:cNvSpPr/>
          <p:nvPr/>
        </p:nvSpPr>
        <p:spPr>
          <a:xfrm>
            <a:off x="1456628" y="4977538"/>
            <a:ext cx="10244456" cy="927963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5BDE567-3812-0D0E-0BCE-FEA5C7E2D173}"/>
              </a:ext>
            </a:extLst>
          </p:cNvPr>
          <p:cNvSpPr/>
          <p:nvPr/>
        </p:nvSpPr>
        <p:spPr>
          <a:xfrm>
            <a:off x="1574613" y="2526891"/>
            <a:ext cx="10244456" cy="927963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200" dirty="0"/>
              <a:t>Cyber security awareness training is the most effective way to protect an organization from cyber threats.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C10AEE5-6DAA-B5DB-6475-AE2B352C721B}"/>
              </a:ext>
            </a:extLst>
          </p:cNvPr>
          <p:cNvSpPr/>
          <p:nvPr/>
        </p:nvSpPr>
        <p:spPr>
          <a:xfrm>
            <a:off x="1574613" y="4878326"/>
            <a:ext cx="10244456" cy="124181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200" dirty="0"/>
              <a:t>CMG Connect from Catholic Mutal Group offers Cyber security and awareness training. All employees and volunteers should already have an account.</a:t>
            </a:r>
          </a:p>
          <a:p>
            <a:r>
              <a:rPr lang="en-US" sz="2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</a:t>
            </a:r>
            <a:r>
              <a:rPr lang="en-US" sz="220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cmgconnect</a:t>
            </a:r>
            <a:r>
              <a:rPr lang="en-US" sz="2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.org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82C61E-6B76-BE28-FEBC-CACA7664F109}"/>
              </a:ext>
            </a:extLst>
          </p:cNvPr>
          <p:cNvSpPr/>
          <p:nvPr/>
        </p:nvSpPr>
        <p:spPr>
          <a:xfrm>
            <a:off x="1553496" y="3735721"/>
            <a:ext cx="10244456" cy="927963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200" dirty="0"/>
              <a:t>Many cyber incidents occur due to human error. Training helps you to recognize and avoid these mistakes.</a:t>
            </a:r>
          </a:p>
        </p:txBody>
      </p:sp>
    </p:spTree>
    <p:extLst>
      <p:ext uri="{BB962C8B-B14F-4D97-AF65-F5344CB8AC3E}">
        <p14:creationId xmlns:p14="http://schemas.microsoft.com/office/powerpoint/2010/main" val="127278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EE80-7617-394E-FEC0-7D632F37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Helpful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05D22-9944-9D06-E8D0-16A5EAEFC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379406"/>
            <a:ext cx="10268712" cy="408038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000" dirty="0"/>
              <a:t>Finance Contacts</a:t>
            </a:r>
          </a:p>
          <a:p>
            <a:pPr algn="ctr"/>
            <a:r>
              <a:rPr lang="en-US" sz="2000" dirty="0">
                <a:hlinkClick r:id="rId2"/>
              </a:rPr>
              <a:t>Office of Finance - Roman Catholic Diocese of Fall River</a:t>
            </a:r>
            <a:endParaRPr lang="en-US" sz="2000" dirty="0"/>
          </a:p>
          <a:p>
            <a:pPr algn="ctr"/>
            <a:r>
              <a:rPr lang="en-US" sz="2000" dirty="0"/>
              <a:t>CMG Connect – Cyber Security Training</a:t>
            </a:r>
          </a:p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/>
              <a:t> </a:t>
            </a:r>
            <a:r>
              <a:rPr lang="en-US" sz="20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00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cmgconnect</a:t>
            </a:r>
            <a:r>
              <a:rPr lang="en-US" sz="20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.org</a:t>
            </a:r>
            <a:endParaRPr lang="en-US" sz="2000" dirty="0"/>
          </a:p>
          <a:p>
            <a:pPr algn="ctr"/>
            <a:r>
              <a:rPr lang="en-US" sz="2000" dirty="0"/>
              <a:t>Diocesan Offices &amp; Ministries contact</a:t>
            </a:r>
          </a:p>
          <a:p>
            <a:pPr algn="ctr"/>
            <a:r>
              <a:rPr lang="en-US" sz="2000" dirty="0">
                <a:hlinkClick r:id="rId4"/>
              </a:rPr>
              <a:t>A-Z List of Diocesan Offices &amp; Ministries - Roman Catholic Diocese of Fall River (fallriverdiocese.org)</a:t>
            </a:r>
            <a:endParaRPr lang="en-US" sz="2000" dirty="0"/>
          </a:p>
          <a:p>
            <a:pPr algn="ctr"/>
            <a:r>
              <a:rPr lang="en-US" sz="2000" dirty="0"/>
              <a:t>Where to find previously held business manager Webex</a:t>
            </a:r>
          </a:p>
          <a:p>
            <a:pPr algn="ctr"/>
            <a:r>
              <a:rPr lang="en-US" sz="2000" dirty="0">
                <a:hlinkClick r:id="rId2"/>
              </a:rPr>
              <a:t>Office of Finance - Roman Catholic Diocese of Fall River</a:t>
            </a:r>
            <a:endParaRPr lang="en-US" sz="2000" dirty="0"/>
          </a:p>
          <a:p>
            <a:pPr algn="ctr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76187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D40B9415F8D24CAA83D6E0C50CFAB6" ma:contentTypeVersion="12" ma:contentTypeDescription="Create a new document." ma:contentTypeScope="" ma:versionID="7a3881ba578928a5c29421b2dd586bc3">
  <xsd:schema xmlns:xsd="http://www.w3.org/2001/XMLSchema" xmlns:xs="http://www.w3.org/2001/XMLSchema" xmlns:p="http://schemas.microsoft.com/office/2006/metadata/properties" xmlns:ns2="1d748898-f28d-48f3-b24a-e63313039240" xmlns:ns3="2aebe784-8886-4e22-bf61-b50c4df2a344" targetNamespace="http://schemas.microsoft.com/office/2006/metadata/properties" ma:root="true" ma:fieldsID="6b699ec1c23b3b0bd95dd7064c8b0d92" ns2:_="" ns3:_="">
    <xsd:import namespace="1d748898-f28d-48f3-b24a-e63313039240"/>
    <xsd:import namespace="2aebe784-8886-4e22-bf61-b50c4df2a3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748898-f28d-48f3-b24a-e633130392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fa4ee4a-babc-4537-8b03-8da910cb72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be784-8886-4e22-bf61-b50c4df2a34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becdca1-c77f-458d-8ee6-7aaa2d10b3ac}" ma:internalName="TaxCatchAll" ma:showField="CatchAllData" ma:web="2aebe784-8886-4e22-bf61-b50c4df2a3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748898-f28d-48f3-b24a-e63313039240">
      <Terms xmlns="http://schemas.microsoft.com/office/infopath/2007/PartnerControls"/>
    </lcf76f155ced4ddcb4097134ff3c332f>
    <TaxCatchAll xmlns="2aebe784-8886-4e22-bf61-b50c4df2a344" xsi:nil="true"/>
  </documentManagement>
</p:properties>
</file>

<file path=customXml/itemProps1.xml><?xml version="1.0" encoding="utf-8"?>
<ds:datastoreItem xmlns:ds="http://schemas.openxmlformats.org/officeDocument/2006/customXml" ds:itemID="{5D66D885-941B-4BD4-AEB4-614C7F322E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996AC-745F-4F58-B226-9BA30C5770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748898-f28d-48f3-b24a-e63313039240"/>
    <ds:schemaRef ds:uri="2aebe784-8886-4e22-bf61-b50c4df2a3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3A1894-B369-4C84-A494-BE45897877FF}">
  <ds:schemaRefs>
    <ds:schemaRef ds:uri="http://schemas.microsoft.com/office/2006/metadata/properties"/>
    <ds:schemaRef ds:uri="http://schemas.microsoft.com/office/infopath/2007/PartnerControls"/>
    <ds:schemaRef ds:uri="1d748898-f28d-48f3-b24a-e63313039240"/>
    <ds:schemaRef ds:uri="2aebe784-8886-4e22-bf61-b50c4df2a3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400</Words>
  <Application>Microsoft Office PowerPoint</Application>
  <PresentationFormat>Widescreen</PresentationFormat>
  <Paragraphs>46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Franklin Gothic Demi Cond</vt:lpstr>
      <vt:lpstr>Franklin Gothic Medium</vt:lpstr>
      <vt:lpstr>Wingdings</vt:lpstr>
      <vt:lpstr>JuxtaposeVTI</vt:lpstr>
      <vt:lpstr>Business manager</vt:lpstr>
      <vt:lpstr>Training overview</vt:lpstr>
      <vt:lpstr>Best Practices</vt:lpstr>
      <vt:lpstr>Passwords</vt:lpstr>
      <vt:lpstr>Email</vt:lpstr>
      <vt:lpstr>Training</vt:lpstr>
      <vt:lpstr>Helpful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manager</dc:title>
  <dc:creator>Leslie Moujabber</dc:creator>
  <cp:lastModifiedBy>Laura Bradbury</cp:lastModifiedBy>
  <cp:revision>20</cp:revision>
  <cp:lastPrinted>2024-08-15T17:25:01Z</cp:lastPrinted>
  <dcterms:created xsi:type="dcterms:W3CDTF">2024-05-10T16:23:35Z</dcterms:created>
  <dcterms:modified xsi:type="dcterms:W3CDTF">2025-02-26T18:10:46Z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0x0101005FD40B9415F8D24CAA83D6E0C50CFAB6</vt:lpwstr>
  </property>
  <property fmtid="{D5CDD505-2E9C-101B-9397-08002B2CF9AE}" pid="3" name="MediaServiceImageTags">
    <vt:lpwstr/>
  </property>
</Properties>
</file>